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C2E64-348D-4F46-A7E1-B514C36421A0}" v="309" dt="2021-12-02T15:38:15.005"/>
    <p1510:client id="{BFC0FA9C-5227-7D63-8C46-2264F8D85EDB}" v="5" dt="2021-12-01T18:54:27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amella, Derek" userId="c5336d7f-4b01-4262-9b9c-9bd3e93df186" providerId="ADAL" clId="{0279C5F6-03CD-4CE2-9D3B-575C6B8F5CFC}"/>
    <pc:docChg chg="modSld">
      <pc:chgData name="Caramella, Derek" userId="c5336d7f-4b01-4262-9b9c-9bd3e93df186" providerId="ADAL" clId="{0279C5F6-03CD-4CE2-9D3B-575C6B8F5CFC}" dt="2021-11-23T18:26:24.991" v="1" actId="20577"/>
      <pc:docMkLst>
        <pc:docMk/>
      </pc:docMkLst>
      <pc:sldChg chg="modSp">
        <pc:chgData name="Caramella, Derek" userId="c5336d7f-4b01-4262-9b9c-9bd3e93df186" providerId="ADAL" clId="{0279C5F6-03CD-4CE2-9D3B-575C6B8F5CFC}" dt="2021-11-23T18:26:24.991" v="1" actId="20577"/>
        <pc:sldMkLst>
          <pc:docMk/>
          <pc:sldMk cId="2914400487" sldId="265"/>
        </pc:sldMkLst>
        <pc:spChg chg="mod">
          <ac:chgData name="Caramella, Derek" userId="c5336d7f-4b01-4262-9b9c-9bd3e93df186" providerId="ADAL" clId="{0279C5F6-03CD-4CE2-9D3B-575C6B8F5CFC}" dt="2021-11-23T18:26:24.991" v="1" actId="20577"/>
          <ac:spMkLst>
            <pc:docMk/>
            <pc:sldMk cId="2914400487" sldId="265"/>
            <ac:spMk id="3" creationId="{FE0532C3-A9F0-4224-8547-850D6A6F1394}"/>
          </ac:spMkLst>
        </pc:spChg>
      </pc:sldChg>
    </pc:docChg>
  </pc:docChgLst>
  <pc:docChgLst>
    <pc:chgData name="Derek Caramella" userId="286e2ff89c220aa4" providerId="LiveId" clId="{0D4935A1-4665-4490-94A8-39307CFBD381}"/>
    <pc:docChg chg="undo custSel addSld delSld modSld modMainMaster">
      <pc:chgData name="Derek Caramella" userId="286e2ff89c220aa4" providerId="LiveId" clId="{0D4935A1-4665-4490-94A8-39307CFBD381}" dt="2021-11-23T14:54:19.120" v="4082" actId="26606"/>
      <pc:docMkLst>
        <pc:docMk/>
      </pc:docMkLst>
      <pc:sldChg chg="addSp delSp modSp new mod setBg">
        <pc:chgData name="Derek Caramella" userId="286e2ff89c220aa4" providerId="LiveId" clId="{0D4935A1-4665-4490-94A8-39307CFBD381}" dt="2021-11-23T13:31:31.075" v="75"/>
        <pc:sldMkLst>
          <pc:docMk/>
          <pc:sldMk cId="1185232704" sldId="256"/>
        </pc:sldMkLst>
        <pc:spChg chg="mo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2" creationId="{2EB77250-077F-497F-8BD4-E1578E4A7D40}"/>
          </ac:spMkLst>
        </pc:spChg>
        <pc:spChg chg="mo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3" creationId="{45991365-88B2-43DA-AAC8-BCCDA07278F3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1" creationId="{2A0E4E09-FC02-4ADC-951A-3FFA90B6FE39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3" creationId="{5D44B584-65A7-4029-A075-505AA5EAEBB6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5" creationId="{D6E95BAF-7B85-4D33-BD5C-94336D35CB9D}"/>
          </ac:spMkLst>
        </pc:spChg>
        <pc:spChg chg="add del">
          <ac:chgData name="Derek Caramella" userId="286e2ff89c220aa4" providerId="LiveId" clId="{0D4935A1-4665-4490-94A8-39307CFBD381}" dt="2021-11-23T13:31:08.241" v="69" actId="26606"/>
          <ac:spMkLst>
            <pc:docMk/>
            <pc:sldMk cId="1185232704" sldId="256"/>
            <ac:spMk id="77" creationId="{D3686B33-4E07-4542-8F02-1876C8359B8D}"/>
          </ac:spMkLst>
        </pc:spChg>
        <pc:spChg chg="add del">
          <ac:chgData name="Derek Caramella" userId="286e2ff89c220aa4" providerId="LiveId" clId="{0D4935A1-4665-4490-94A8-39307CFBD381}" dt="2021-11-23T13:31:09.400" v="71" actId="26606"/>
          <ac:spMkLst>
            <pc:docMk/>
            <pc:sldMk cId="1185232704" sldId="256"/>
            <ac:spMk id="1029" creationId="{3AAA0759-ECD6-443A-BFFC-D53590EDA7B5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1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2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3" creationId="{D6E95BAF-7B85-4D33-BD5C-94336D35CB9D}"/>
          </ac:spMkLst>
        </pc:spChg>
        <pc:spChg chg="add">
          <ac:chgData name="Derek Caramella" userId="286e2ff89c220aa4" providerId="LiveId" clId="{0D4935A1-4665-4490-94A8-39307CFBD381}" dt="2021-11-23T13:31:09.423" v="72" actId="26606"/>
          <ac:spMkLst>
            <pc:docMk/>
            <pc:sldMk cId="1185232704" sldId="256"/>
            <ac:spMk id="1034" creationId="{D3686B33-4E07-4542-8F02-1876C8359B8D}"/>
          </ac:spMkLst>
        </pc:spChg>
        <pc:picChg chg="add mod">
          <ac:chgData name="Derek Caramella" userId="286e2ff89c220aa4" providerId="LiveId" clId="{0D4935A1-4665-4490-94A8-39307CFBD381}" dt="2021-11-23T13:31:15.096" v="74" actId="1076"/>
          <ac:picMkLst>
            <pc:docMk/>
            <pc:sldMk cId="1185232704" sldId="256"/>
            <ac:picMk id="1026" creationId="{DDF232D4-CF88-429F-B343-3CE208DECE8E}"/>
          </ac:picMkLst>
        </pc:picChg>
        <pc:cxnChg chg="add del">
          <ac:chgData name="Derek Caramella" userId="286e2ff89c220aa4" providerId="LiveId" clId="{0D4935A1-4665-4490-94A8-39307CFBD381}" dt="2021-11-23T13:31:09.400" v="71" actId="26606"/>
          <ac:cxnSpMkLst>
            <pc:docMk/>
            <pc:sldMk cId="1185232704" sldId="256"/>
            <ac:cxnSpMk id="1028" creationId="{1819C287-249A-484B-85C4-1D1C1845FE6C}"/>
          </ac:cxnSpMkLst>
        </pc:cxnChg>
      </pc:sldChg>
      <pc:sldChg chg="addSp delSp modSp new mod setBg">
        <pc:chgData name="Derek Caramella" userId="286e2ff89c220aa4" providerId="LiveId" clId="{0D4935A1-4665-4490-94A8-39307CFBD381}" dt="2021-11-23T14:49:32.027" v="3849" actId="478"/>
        <pc:sldMkLst>
          <pc:docMk/>
          <pc:sldMk cId="2859942611" sldId="257"/>
        </pc:sldMkLst>
        <pc:spChg chg="mod">
          <ac:chgData name="Derek Caramella" userId="286e2ff89c220aa4" providerId="LiveId" clId="{0D4935A1-4665-4490-94A8-39307CFBD381}" dt="2021-11-23T13:47:53.545" v="548" actId="20577"/>
          <ac:spMkLst>
            <pc:docMk/>
            <pc:sldMk cId="2859942611" sldId="257"/>
            <ac:spMk id="2" creationId="{36BAE6ED-D397-4ED9-9396-C0D5C582533A}"/>
          </ac:spMkLst>
        </pc:spChg>
        <pc:spChg chg="mod">
          <ac:chgData name="Derek Caramella" userId="286e2ff89c220aa4" providerId="LiveId" clId="{0D4935A1-4665-4490-94A8-39307CFBD381}" dt="2021-11-23T13:37:17.049" v="348" actId="113"/>
          <ac:spMkLst>
            <pc:docMk/>
            <pc:sldMk cId="2859942611" sldId="257"/>
            <ac:spMk id="3" creationId="{ADF53628-8E6F-4770-8335-D569AB06F1A0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8" creationId="{4281BC32-FF58-4898-A6B5-7B3D059BCEB0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10" creationId="{0D614406-135F-4875-9C87-53822CB19ABB}"/>
          </ac:spMkLst>
        </pc:spChg>
        <pc:spChg chg="add">
          <ac:chgData name="Derek Caramella" userId="286e2ff89c220aa4" providerId="LiveId" clId="{0D4935A1-4665-4490-94A8-39307CFBD381}" dt="2021-11-23T13:31:43.735" v="76" actId="26606"/>
          <ac:spMkLst>
            <pc:docMk/>
            <pc:sldMk cId="2859942611" sldId="257"/>
            <ac:spMk id="14" creationId="{C2E5FCF0-567A-448C-A6E3-920BFC702C2F}"/>
          </ac:spMkLst>
        </pc:spChg>
        <pc:picChg chg="add mod">
          <ac:chgData name="Derek Caramella" userId="286e2ff89c220aa4" providerId="LiveId" clId="{0D4935A1-4665-4490-94A8-39307CFBD381}" dt="2021-11-23T14:49:28.816" v="3848"/>
          <ac:picMkLst>
            <pc:docMk/>
            <pc:sldMk cId="2859942611" sldId="257"/>
            <ac:picMk id="9" creationId="{FB4F3D00-F3DC-4114-BB35-4F984EFE477E}"/>
          </ac:picMkLst>
        </pc:picChg>
        <pc:picChg chg="add del mod">
          <ac:chgData name="Derek Caramella" userId="286e2ff89c220aa4" providerId="LiveId" clId="{0D4935A1-4665-4490-94A8-39307CFBD381}" dt="2021-11-23T14:49:32.027" v="3849" actId="478"/>
          <ac:picMkLst>
            <pc:docMk/>
            <pc:sldMk cId="2859942611" sldId="257"/>
            <ac:picMk id="2050" creationId="{C5F6247C-088C-44AB-890D-85121417B2A8}"/>
          </ac:picMkLst>
        </pc:picChg>
        <pc:cxnChg chg="add">
          <ac:chgData name="Derek Caramella" userId="286e2ff89c220aa4" providerId="LiveId" clId="{0D4935A1-4665-4490-94A8-39307CFBD381}" dt="2021-11-23T13:31:43.735" v="76" actId="26606"/>
          <ac:cxnSpMkLst>
            <pc:docMk/>
            <pc:sldMk cId="2859942611" sldId="257"/>
            <ac:cxnSpMk id="12" creationId="{C6C21149-7D17-44C2-AFB6-4D931DC55FB1}"/>
          </ac:cxnSpMkLst>
        </pc:cxnChg>
      </pc:sldChg>
      <pc:sldChg chg="addSp delSp modSp add mod">
        <pc:chgData name="Derek Caramella" userId="286e2ff89c220aa4" providerId="LiveId" clId="{0D4935A1-4665-4490-94A8-39307CFBD381}" dt="2021-11-23T14:49:19.709" v="3847" actId="732"/>
        <pc:sldMkLst>
          <pc:docMk/>
          <pc:sldMk cId="983201526" sldId="258"/>
        </pc:sldMkLst>
        <pc:spChg chg="mod">
          <ac:chgData name="Derek Caramella" userId="286e2ff89c220aa4" providerId="LiveId" clId="{0D4935A1-4665-4490-94A8-39307CFBD381}" dt="2021-11-23T13:47:58.346" v="550" actId="27636"/>
          <ac:spMkLst>
            <pc:docMk/>
            <pc:sldMk cId="983201526" sldId="258"/>
            <ac:spMk id="2" creationId="{36BAE6ED-D397-4ED9-9396-C0D5C582533A}"/>
          </ac:spMkLst>
        </pc:spChg>
        <pc:picChg chg="mod">
          <ac:chgData name="Derek Caramella" userId="286e2ff89c220aa4" providerId="LiveId" clId="{0D4935A1-4665-4490-94A8-39307CFBD381}" dt="2021-11-23T14:49:19.709" v="3847" actId="732"/>
          <ac:picMkLst>
            <pc:docMk/>
            <pc:sldMk cId="983201526" sldId="258"/>
            <ac:picMk id="2050" creationId="{C5F6247C-088C-44AB-890D-85121417B2A8}"/>
          </ac:picMkLst>
        </pc:picChg>
        <pc:picChg chg="add mod">
          <ac:chgData name="Derek Caramella" userId="286e2ff89c220aa4" providerId="LiveId" clId="{0D4935A1-4665-4490-94A8-39307CFBD381}" dt="2021-11-23T13:38:11.079" v="362" actId="1076"/>
          <ac:picMkLst>
            <pc:docMk/>
            <pc:sldMk cId="983201526" sldId="258"/>
            <ac:picMk id="3074" creationId="{9A5CB63D-4229-43A5-92B4-130B776830BD}"/>
          </ac:picMkLst>
        </pc:picChg>
        <pc:picChg chg="add mod">
          <ac:chgData name="Derek Caramella" userId="286e2ff89c220aa4" providerId="LiveId" clId="{0D4935A1-4665-4490-94A8-39307CFBD381}" dt="2021-11-23T13:39:36.057" v="380" actId="14100"/>
          <ac:picMkLst>
            <pc:docMk/>
            <pc:sldMk cId="983201526" sldId="258"/>
            <ac:picMk id="3076" creationId="{5D5F78F1-9EE0-4DA2-ABB0-20E62D23AAAD}"/>
          </ac:picMkLst>
        </pc:picChg>
        <pc:picChg chg="add mod">
          <ac:chgData name="Derek Caramella" userId="286e2ff89c220aa4" providerId="LiveId" clId="{0D4935A1-4665-4490-94A8-39307CFBD381}" dt="2021-11-23T13:39:29.111" v="379" actId="14100"/>
          <ac:picMkLst>
            <pc:docMk/>
            <pc:sldMk cId="983201526" sldId="258"/>
            <ac:picMk id="3078" creationId="{5BA6BBA4-EE4F-489B-B4B8-4327F1EECD41}"/>
          </ac:picMkLst>
        </pc:picChg>
        <pc:picChg chg="add del mod">
          <ac:chgData name="Derek Caramella" userId="286e2ff89c220aa4" providerId="LiveId" clId="{0D4935A1-4665-4490-94A8-39307CFBD381}" dt="2021-11-23T13:40:16.449" v="384" actId="478"/>
          <ac:picMkLst>
            <pc:docMk/>
            <pc:sldMk cId="983201526" sldId="258"/>
            <ac:picMk id="3080" creationId="{32E5F5EE-EE1A-4D0B-85FF-4708E142E18F}"/>
          </ac:picMkLst>
        </pc:picChg>
        <pc:picChg chg="add mod">
          <ac:chgData name="Derek Caramella" userId="286e2ff89c220aa4" providerId="LiveId" clId="{0D4935A1-4665-4490-94A8-39307CFBD381}" dt="2021-11-23T13:40:52.764" v="393" actId="14100"/>
          <ac:picMkLst>
            <pc:docMk/>
            <pc:sldMk cId="983201526" sldId="258"/>
            <ac:picMk id="3082" creationId="{E8D8882A-A835-4FDC-B8A3-70F221C558C2}"/>
          </ac:picMkLst>
        </pc:picChg>
        <pc:picChg chg="add mod">
          <ac:chgData name="Derek Caramella" userId="286e2ff89c220aa4" providerId="LiveId" clId="{0D4935A1-4665-4490-94A8-39307CFBD381}" dt="2021-11-23T13:44:05.153" v="398" actId="14100"/>
          <ac:picMkLst>
            <pc:docMk/>
            <pc:sldMk cId="983201526" sldId="258"/>
            <ac:picMk id="3084" creationId="{119DFE1E-537D-4A66-987E-FB7F0013A9DC}"/>
          </ac:picMkLst>
        </pc:picChg>
      </pc:sldChg>
      <pc:sldChg chg="delSp add del setBg delDesignElem">
        <pc:chgData name="Derek Caramella" userId="286e2ff89c220aa4" providerId="LiveId" clId="{0D4935A1-4665-4490-94A8-39307CFBD381}" dt="2021-11-23T13:37:28.410" v="352" actId="2696"/>
        <pc:sldMkLst>
          <pc:docMk/>
          <pc:sldMk cId="3693749713" sldId="258"/>
        </pc:sldMkLst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8" creationId="{4281BC32-FF58-4898-A6B5-7B3D059BCEB0}"/>
          </ac:spMkLst>
        </pc:spChg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10" creationId="{0D614406-135F-4875-9C87-53822CB19ABB}"/>
          </ac:spMkLst>
        </pc:spChg>
        <pc:spChg chg="del">
          <ac:chgData name="Derek Caramella" userId="286e2ff89c220aa4" providerId="LiveId" clId="{0D4935A1-4665-4490-94A8-39307CFBD381}" dt="2021-11-23T13:37:20.110" v="350"/>
          <ac:spMkLst>
            <pc:docMk/>
            <pc:sldMk cId="3693749713" sldId="258"/>
            <ac:spMk id="14" creationId="{C2E5FCF0-567A-448C-A6E3-920BFC702C2F}"/>
          </ac:spMkLst>
        </pc:spChg>
        <pc:cxnChg chg="del">
          <ac:chgData name="Derek Caramella" userId="286e2ff89c220aa4" providerId="LiveId" clId="{0D4935A1-4665-4490-94A8-39307CFBD381}" dt="2021-11-23T13:37:20.110" v="350"/>
          <ac:cxnSpMkLst>
            <pc:docMk/>
            <pc:sldMk cId="3693749713" sldId="258"/>
            <ac:cxnSpMk id="12" creationId="{C6C21149-7D17-44C2-AFB6-4D931DC55FB1}"/>
          </ac:cxnSpMkLst>
        </pc:cxnChg>
      </pc:sldChg>
      <pc:sldChg chg="addSp delSp modSp new mod setBg setClrOvrMap">
        <pc:chgData name="Derek Caramella" userId="286e2ff89c220aa4" providerId="LiveId" clId="{0D4935A1-4665-4490-94A8-39307CFBD381}" dt="2021-11-23T13:51:58.129" v="1028" actId="27636"/>
        <pc:sldMkLst>
          <pc:docMk/>
          <pc:sldMk cId="2112342272" sldId="259"/>
        </pc:sldMkLst>
        <pc:spChg chg="mo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" creationId="{DBE0AF31-FF4C-425F-84E0-47EF272ABEC0}"/>
          </ac:spMkLst>
        </pc:spChg>
        <pc:spChg chg="mod ord">
          <ac:chgData name="Derek Caramella" userId="286e2ff89c220aa4" providerId="LiveId" clId="{0D4935A1-4665-4490-94A8-39307CFBD381}" dt="2021-11-23T13:51:58.129" v="1028" actId="27636"/>
          <ac:spMkLst>
            <pc:docMk/>
            <pc:sldMk cId="2112342272" sldId="259"/>
            <ac:spMk id="3" creationId="{F09DBF1E-A3AA-4951-B3DC-6500BD9B6854}"/>
          </ac:spMkLst>
        </pc:spChg>
        <pc:spChg chg="add del">
          <ac:chgData name="Derek Caramella" userId="286e2ff89c220aa4" providerId="LiveId" clId="{0D4935A1-4665-4490-94A8-39307CFBD381}" dt="2021-11-23T13:51:23.505" v="1008" actId="26606"/>
          <ac:spMkLst>
            <pc:docMk/>
            <pc:sldMk cId="2112342272" sldId="259"/>
            <ac:spMk id="9" creationId="{E212883E-84C3-42AD-B34A-4D249825156D}"/>
          </ac:spMkLst>
        </pc:spChg>
        <pc:spChg chg="add del">
          <ac:chgData name="Derek Caramella" userId="286e2ff89c220aa4" providerId="LiveId" clId="{0D4935A1-4665-4490-94A8-39307CFBD381}" dt="2021-11-23T13:51:23.505" v="1008" actId="26606"/>
          <ac:spMkLst>
            <pc:docMk/>
            <pc:sldMk cId="2112342272" sldId="259"/>
            <ac:spMk id="13" creationId="{DC5B7347-E281-4E2C-A95E-6A4A26315607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18" creationId="{2A0E4E09-FC02-4ADC-951A-3FFA90B6FE39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0" creationId="{D3686B33-4E07-4542-8F02-1876C8359B8D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2" creationId="{5D44B584-65A7-4029-A075-505AA5EAEBB6}"/>
          </ac:spMkLst>
        </pc:spChg>
        <pc:spChg chg="add del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24" creationId="{AF0E0918-AB00-4194-A9D5-9AF9B49181B9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29" creationId="{269C9DF7-74C8-4F5C-B5B7-4E51ECE21FF1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31" creationId="{F3F90CCA-C2FA-41B1-AE81-67DC467E346E}"/>
          </ac:spMkLst>
        </pc:spChg>
        <pc:spChg chg="add del">
          <ac:chgData name="Derek Caramella" userId="286e2ff89c220aa4" providerId="LiveId" clId="{0D4935A1-4665-4490-94A8-39307CFBD381}" dt="2021-11-23T13:51:37.798" v="1014" actId="26606"/>
          <ac:spMkLst>
            <pc:docMk/>
            <pc:sldMk cId="2112342272" sldId="259"/>
            <ac:spMk id="33" creationId="{51967EE5-2075-4573-AE19-C4D28E2765CD}"/>
          </ac:spMkLst>
        </pc:spChg>
        <pc:spChg chg="add del">
          <ac:chgData name="Derek Caramella" userId="286e2ff89c220aa4" providerId="LiveId" clId="{0D4935A1-4665-4490-94A8-39307CFBD381}" dt="2021-11-23T13:51:38.908" v="1016" actId="26606"/>
          <ac:spMkLst>
            <pc:docMk/>
            <pc:sldMk cId="2112342272" sldId="259"/>
            <ac:spMk id="37" creationId="{F4CF9A01-C2DD-4966-B31A-D2D87CB4CC6D}"/>
          </ac:spMkLst>
        </pc:spChg>
        <pc:spChg chg="add del">
          <ac:chgData name="Derek Caramella" userId="286e2ff89c220aa4" providerId="LiveId" clId="{0D4935A1-4665-4490-94A8-39307CFBD381}" dt="2021-11-23T13:51:38.908" v="1016" actId="26606"/>
          <ac:spMkLst>
            <pc:docMk/>
            <pc:sldMk cId="2112342272" sldId="259"/>
            <ac:spMk id="39" creationId="{7F3F28AE-09C6-438F-B1F8-6B3D763F93A7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1" creationId="{269C9DF7-74C8-4F5C-B5B7-4E51ECE21FF1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2" creationId="{F3F90CCA-C2FA-41B1-AE81-67DC467E346E}"/>
          </ac:spMkLst>
        </pc:spChg>
        <pc:spChg chg="add">
          <ac:chgData name="Derek Caramella" userId="286e2ff89c220aa4" providerId="LiveId" clId="{0D4935A1-4665-4490-94A8-39307CFBD381}" dt="2021-11-23T13:51:38.908" v="1017" actId="26606"/>
          <ac:spMkLst>
            <pc:docMk/>
            <pc:sldMk cId="2112342272" sldId="259"/>
            <ac:spMk id="43" creationId="{51967EE5-2075-4573-AE19-C4D28E2765CD}"/>
          </ac:spMkLst>
        </pc:spChg>
        <pc:picChg chg="add mod ord">
          <ac:chgData name="Derek Caramella" userId="286e2ff89c220aa4" providerId="LiveId" clId="{0D4935A1-4665-4490-94A8-39307CFBD381}" dt="2021-11-23T13:51:47.548" v="1021" actId="14100"/>
          <ac:picMkLst>
            <pc:docMk/>
            <pc:sldMk cId="2112342272" sldId="259"/>
            <ac:picMk id="4" creationId="{73D5CF3C-27E6-4E0A-8A79-FA596B3B0239}"/>
          </ac:picMkLst>
        </pc:picChg>
        <pc:picChg chg="add del mod">
          <ac:chgData name="Derek Caramella" userId="286e2ff89c220aa4" providerId="LiveId" clId="{0D4935A1-4665-4490-94A8-39307CFBD381}" dt="2021-11-23T13:51:15.755" v="1006" actId="21"/>
          <ac:picMkLst>
            <pc:docMk/>
            <pc:sldMk cId="2112342272" sldId="259"/>
            <ac:picMk id="8" creationId="{8937A506-D07E-4CEF-864D-CE86ABFEBB38}"/>
          </ac:picMkLst>
        </pc:picChg>
        <pc:cxnChg chg="add del">
          <ac:chgData name="Derek Caramella" userId="286e2ff89c220aa4" providerId="LiveId" clId="{0D4935A1-4665-4490-94A8-39307CFBD381}" dt="2021-11-23T13:51:23.505" v="1008" actId="26606"/>
          <ac:cxnSpMkLst>
            <pc:docMk/>
            <pc:sldMk cId="2112342272" sldId="259"/>
            <ac:cxnSpMk id="11" creationId="{25A28D78-0305-4DA2-A78C-EF9ADD366310}"/>
          </ac:cxnSpMkLst>
        </pc:cxnChg>
        <pc:cxnChg chg="add del">
          <ac:chgData name="Derek Caramella" userId="286e2ff89c220aa4" providerId="LiveId" clId="{0D4935A1-4665-4490-94A8-39307CFBD381}" dt="2021-11-23T13:51:37.798" v="1014" actId="26606"/>
          <ac:cxnSpMkLst>
            <pc:docMk/>
            <pc:sldMk cId="2112342272" sldId="259"/>
            <ac:cxnSpMk id="35" creationId="{C4353A75-FFE1-403B-BAAC-E7CB1DC7793B}"/>
          </ac:cxnSpMkLst>
        </pc:cxnChg>
        <pc:cxnChg chg="add del">
          <ac:chgData name="Derek Caramella" userId="286e2ff89c220aa4" providerId="LiveId" clId="{0D4935A1-4665-4490-94A8-39307CFBD381}" dt="2021-11-23T13:51:38.908" v="1016" actId="26606"/>
          <ac:cxnSpMkLst>
            <pc:docMk/>
            <pc:sldMk cId="2112342272" sldId="259"/>
            <ac:cxnSpMk id="38" creationId="{0AC6CA7B-A97D-4EE7-BEEF-3794C969426B}"/>
          </ac:cxnSpMkLst>
        </pc:cxnChg>
        <pc:cxnChg chg="add">
          <ac:chgData name="Derek Caramella" userId="286e2ff89c220aa4" providerId="LiveId" clId="{0D4935A1-4665-4490-94A8-39307CFBD381}" dt="2021-11-23T13:51:38.908" v="1017" actId="26606"/>
          <ac:cxnSpMkLst>
            <pc:docMk/>
            <pc:sldMk cId="2112342272" sldId="259"/>
            <ac:cxnSpMk id="44" creationId="{C4353A75-FFE1-403B-BAAC-E7CB1DC7793B}"/>
          </ac:cxnSpMkLst>
        </pc:cxnChg>
      </pc:sldChg>
      <pc:sldChg chg="addSp delSp modSp new mod setBg setClrOvrMap">
        <pc:chgData name="Derek Caramella" userId="286e2ff89c220aa4" providerId="LiveId" clId="{0D4935A1-4665-4490-94A8-39307CFBD381}" dt="2021-11-23T13:53:23.303" v="1073" actId="14100"/>
        <pc:sldMkLst>
          <pc:docMk/>
          <pc:sldMk cId="1514751342" sldId="260"/>
        </pc:sldMkLst>
        <pc:spChg chg="mod">
          <ac:chgData name="Derek Caramella" userId="286e2ff89c220aa4" providerId="LiveId" clId="{0D4935A1-4665-4490-94A8-39307CFBD381}" dt="2021-11-23T13:53:17.521" v="1072" actId="14100"/>
          <ac:spMkLst>
            <pc:docMk/>
            <pc:sldMk cId="1514751342" sldId="260"/>
            <ac:spMk id="2" creationId="{9C120E63-0FC8-4EF0-B5E4-FA5B2533423C}"/>
          </ac:spMkLst>
        </pc:spChg>
        <pc:spChg chg="mod">
          <ac:chgData name="Derek Caramella" userId="286e2ff89c220aa4" providerId="LiveId" clId="{0D4935A1-4665-4490-94A8-39307CFBD381}" dt="2021-11-23T13:53:23.303" v="1073" actId="14100"/>
          <ac:spMkLst>
            <pc:docMk/>
            <pc:sldMk cId="1514751342" sldId="260"/>
            <ac:spMk id="3" creationId="{6BE5632E-A938-40B3-BA73-54B3170DA49B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9" creationId="{269C9DF7-74C8-4F5C-B5B7-4E51ECE21FF1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11" creationId="{F3F90CCA-C2FA-41B1-AE81-67DC467E346E}"/>
          </ac:spMkLst>
        </pc:spChg>
        <pc:spChg chg="add del">
          <ac:chgData name="Derek Caramella" userId="286e2ff89c220aa4" providerId="LiveId" clId="{0D4935A1-4665-4490-94A8-39307CFBD381}" dt="2021-11-23T13:52:22.644" v="1036" actId="26606"/>
          <ac:spMkLst>
            <pc:docMk/>
            <pc:sldMk cId="1514751342" sldId="260"/>
            <ac:spMk id="13" creationId="{51967EE5-2075-4573-AE19-C4D28E2765CD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7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8" creationId="{D3686B33-4E07-4542-8F02-1876C8359B8D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19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3:52:22.659" v="1037" actId="26606"/>
          <ac:spMkLst>
            <pc:docMk/>
            <pc:sldMk cId="1514751342" sldId="260"/>
            <ac:spMk id="20" creationId="{AF0E0918-AB00-4194-A9D5-9AF9B49181B9}"/>
          </ac:spMkLst>
        </pc:spChg>
        <pc:picChg chg="add mod">
          <ac:chgData name="Derek Caramella" userId="286e2ff89c220aa4" providerId="LiveId" clId="{0D4935A1-4665-4490-94A8-39307CFBD381}" dt="2021-11-23T13:52:27.150" v="1039" actId="1076"/>
          <ac:picMkLst>
            <pc:docMk/>
            <pc:sldMk cId="1514751342" sldId="260"/>
            <ac:picMk id="4" creationId="{045F56D5-7B9A-49D5-804C-671B3BDCC65A}"/>
          </ac:picMkLst>
        </pc:picChg>
        <pc:cxnChg chg="add del">
          <ac:chgData name="Derek Caramella" userId="286e2ff89c220aa4" providerId="LiveId" clId="{0D4935A1-4665-4490-94A8-39307CFBD381}" dt="2021-11-23T13:52:22.644" v="1036" actId="26606"/>
          <ac:cxnSpMkLst>
            <pc:docMk/>
            <pc:sldMk cId="1514751342" sldId="260"/>
            <ac:cxnSpMk id="15" creationId="{C4353A75-FFE1-403B-BAAC-E7CB1DC7793B}"/>
          </ac:cxnSpMkLst>
        </pc:cxnChg>
      </pc:sldChg>
      <pc:sldChg chg="addSp modSp new mod">
        <pc:chgData name="Derek Caramella" userId="286e2ff89c220aa4" providerId="LiveId" clId="{0D4935A1-4665-4490-94A8-39307CFBD381}" dt="2021-11-23T14:36:14.224" v="3105" actId="20577"/>
        <pc:sldMkLst>
          <pc:docMk/>
          <pc:sldMk cId="2311264967" sldId="261"/>
        </pc:sldMkLst>
        <pc:spChg chg="mod">
          <ac:chgData name="Derek Caramella" userId="286e2ff89c220aa4" providerId="LiveId" clId="{0D4935A1-4665-4490-94A8-39307CFBD381}" dt="2021-11-23T14:34:46.750" v="3088" actId="20577"/>
          <ac:spMkLst>
            <pc:docMk/>
            <pc:sldMk cId="2311264967" sldId="261"/>
            <ac:spMk id="2" creationId="{C90C5A64-B7B6-46B2-84EB-A483FC1A74AB}"/>
          </ac:spMkLst>
        </pc:spChg>
        <pc:spChg chg="mod">
          <ac:chgData name="Derek Caramella" userId="286e2ff89c220aa4" providerId="LiveId" clId="{0D4935A1-4665-4490-94A8-39307CFBD381}" dt="2021-11-23T14:36:14.224" v="3105" actId="20577"/>
          <ac:spMkLst>
            <pc:docMk/>
            <pc:sldMk cId="2311264967" sldId="261"/>
            <ac:spMk id="3" creationId="{93A9144B-13F4-4451-AA40-BB9FDCC018EF}"/>
          </ac:spMkLst>
        </pc:spChg>
        <pc:picChg chg="add mod">
          <ac:chgData name="Derek Caramella" userId="286e2ff89c220aa4" providerId="LiveId" clId="{0D4935A1-4665-4490-94A8-39307CFBD381}" dt="2021-11-23T13:58:41.805" v="1587" actId="1076"/>
          <ac:picMkLst>
            <pc:docMk/>
            <pc:sldMk cId="2311264967" sldId="261"/>
            <ac:picMk id="5122" creationId="{4A300AC4-24EC-4E32-A72F-8A820AD0CBC2}"/>
          </ac:picMkLst>
        </pc:picChg>
        <pc:picChg chg="add mod">
          <ac:chgData name="Derek Caramella" userId="286e2ff89c220aa4" providerId="LiveId" clId="{0D4935A1-4665-4490-94A8-39307CFBD381}" dt="2021-11-23T14:36:12.488" v="3104" actId="14100"/>
          <ac:picMkLst>
            <pc:docMk/>
            <pc:sldMk cId="2311264967" sldId="261"/>
            <ac:picMk id="5124" creationId="{46C87B64-886C-4B81-9EEA-3824FF3E3FDA}"/>
          </ac:picMkLst>
        </pc:picChg>
      </pc:sldChg>
      <pc:sldChg chg="addSp delSp modSp add mod setBg">
        <pc:chgData name="Derek Caramella" userId="286e2ff89c220aa4" providerId="LiveId" clId="{0D4935A1-4665-4490-94A8-39307CFBD381}" dt="2021-11-23T14:05:14.582" v="1891" actId="1076"/>
        <pc:sldMkLst>
          <pc:docMk/>
          <pc:sldMk cId="3091692889" sldId="262"/>
        </pc:sldMkLst>
        <pc:spChg chg="mod">
          <ac:chgData name="Derek Caramella" userId="286e2ff89c220aa4" providerId="LiveId" clId="{0D4935A1-4665-4490-94A8-39307CFBD381}" dt="2021-11-23T14:05:05.915" v="1889" actId="20577"/>
          <ac:spMkLst>
            <pc:docMk/>
            <pc:sldMk cId="3091692889" sldId="262"/>
            <ac:spMk id="2" creationId="{C90C5A64-B7B6-46B2-84EB-A483FC1A74AB}"/>
          </ac:spMkLst>
        </pc:spChg>
        <pc:spChg chg="mod ord">
          <ac:chgData name="Derek Caramella" userId="286e2ff89c220aa4" providerId="LiveId" clId="{0D4935A1-4665-4490-94A8-39307CFBD381}" dt="2021-11-23T14:05:14.582" v="1891" actId="1076"/>
          <ac:spMkLst>
            <pc:docMk/>
            <pc:sldMk cId="3091692889" sldId="262"/>
            <ac:spMk id="3" creationId="{93A9144B-13F4-4451-AA40-BB9FDCC018EF}"/>
          </ac:spMkLst>
        </pc:spChg>
        <pc:spChg chg="add">
          <ac:chgData name="Derek Caramella" userId="286e2ff89c220aa4" providerId="LiveId" clId="{0D4935A1-4665-4490-94A8-39307CFBD381}" dt="2021-11-23T14:04:44.487" v="1882" actId="26606"/>
          <ac:spMkLst>
            <pc:docMk/>
            <pc:sldMk cId="3091692889" sldId="262"/>
            <ac:spMk id="10" creationId="{E212883E-84C3-42AD-B34A-4D249825156D}"/>
          </ac:spMkLst>
        </pc:spChg>
        <pc:spChg chg="add">
          <ac:chgData name="Derek Caramella" userId="286e2ff89c220aa4" providerId="LiveId" clId="{0D4935A1-4665-4490-94A8-39307CFBD381}" dt="2021-11-23T14:04:44.487" v="1882" actId="26606"/>
          <ac:spMkLst>
            <pc:docMk/>
            <pc:sldMk cId="3091692889" sldId="262"/>
            <ac:spMk id="14" creationId="{DC5B7347-E281-4E2C-A95E-6A4A26315607}"/>
          </ac:spMkLst>
        </pc:spChg>
        <pc:picChg chg="add mod">
          <ac:chgData name="Derek Caramella" userId="286e2ff89c220aa4" providerId="LiveId" clId="{0D4935A1-4665-4490-94A8-39307CFBD381}" dt="2021-11-23T14:04:55.688" v="1885" actId="14100"/>
          <ac:picMkLst>
            <pc:docMk/>
            <pc:sldMk cId="3091692889" sldId="262"/>
            <ac:picMk id="5" creationId="{B4BE4903-32AF-449E-AFAB-3DFA00E1BBAE}"/>
          </ac:picMkLst>
        </pc:picChg>
        <pc:picChg chg="del">
          <ac:chgData name="Derek Caramella" userId="286e2ff89c220aa4" providerId="LiveId" clId="{0D4935A1-4665-4490-94A8-39307CFBD381}" dt="2021-11-23T14:01:27.190" v="1770" actId="478"/>
          <ac:picMkLst>
            <pc:docMk/>
            <pc:sldMk cId="3091692889" sldId="262"/>
            <ac:picMk id="5122" creationId="{4A300AC4-24EC-4E32-A72F-8A820AD0CBC2}"/>
          </ac:picMkLst>
        </pc:picChg>
        <pc:cxnChg chg="add">
          <ac:chgData name="Derek Caramella" userId="286e2ff89c220aa4" providerId="LiveId" clId="{0D4935A1-4665-4490-94A8-39307CFBD381}" dt="2021-11-23T14:04:44.487" v="1882" actId="26606"/>
          <ac:cxnSpMkLst>
            <pc:docMk/>
            <pc:sldMk cId="3091692889" sldId="262"/>
            <ac:cxnSpMk id="12" creationId="{25A28D78-0305-4DA2-A78C-EF9ADD366310}"/>
          </ac:cxnSpMkLst>
        </pc:cxnChg>
      </pc:sldChg>
      <pc:sldChg chg="addSp modSp new mod">
        <pc:chgData name="Derek Caramella" userId="286e2ff89c220aa4" providerId="LiveId" clId="{0D4935A1-4665-4490-94A8-39307CFBD381}" dt="2021-11-23T14:15:57.604" v="2243" actId="6549"/>
        <pc:sldMkLst>
          <pc:docMk/>
          <pc:sldMk cId="2873533309" sldId="263"/>
        </pc:sldMkLst>
        <pc:spChg chg="mod">
          <ac:chgData name="Derek Caramella" userId="286e2ff89c220aa4" providerId="LiveId" clId="{0D4935A1-4665-4490-94A8-39307CFBD381}" dt="2021-11-23T14:08:30.196" v="2047" actId="14100"/>
          <ac:spMkLst>
            <pc:docMk/>
            <pc:sldMk cId="2873533309" sldId="263"/>
            <ac:spMk id="2" creationId="{FD23392D-B9BF-43B1-87CB-8B9A38C89F8E}"/>
          </ac:spMkLst>
        </pc:spChg>
        <pc:spChg chg="mod">
          <ac:chgData name="Derek Caramella" userId="286e2ff89c220aa4" providerId="LiveId" clId="{0D4935A1-4665-4490-94A8-39307CFBD381}" dt="2021-11-23T14:15:57.604" v="2243" actId="6549"/>
          <ac:spMkLst>
            <pc:docMk/>
            <pc:sldMk cId="2873533309" sldId="263"/>
            <ac:spMk id="3" creationId="{17E3CD14-D20A-4C3E-9FD3-C2CE4438CBE5}"/>
          </ac:spMkLst>
        </pc:spChg>
        <pc:picChg chg="add mod">
          <ac:chgData name="Derek Caramella" userId="286e2ff89c220aa4" providerId="LiveId" clId="{0D4935A1-4665-4490-94A8-39307CFBD381}" dt="2021-11-23T14:08:15.797" v="2040" actId="14100"/>
          <ac:picMkLst>
            <pc:docMk/>
            <pc:sldMk cId="2873533309" sldId="263"/>
            <ac:picMk id="5" creationId="{D0863952-132A-4C67-9B88-0C0A30211817}"/>
          </ac:picMkLst>
        </pc:picChg>
        <pc:picChg chg="add mod">
          <ac:chgData name="Derek Caramella" userId="286e2ff89c220aa4" providerId="LiveId" clId="{0D4935A1-4665-4490-94A8-39307CFBD381}" dt="2021-11-23T14:08:15.797" v="2040" actId="14100"/>
          <ac:picMkLst>
            <pc:docMk/>
            <pc:sldMk cId="2873533309" sldId="263"/>
            <ac:picMk id="7" creationId="{ABF149CF-58FE-4984-B025-59B37A97417E}"/>
          </ac:picMkLst>
        </pc:picChg>
      </pc:sldChg>
      <pc:sldChg chg="addSp modSp new mod setBg setClrOvrMap">
        <pc:chgData name="Derek Caramella" userId="286e2ff89c220aa4" providerId="LiveId" clId="{0D4935A1-4665-4490-94A8-39307CFBD381}" dt="2021-11-23T14:33:17.304" v="3077" actId="313"/>
        <pc:sldMkLst>
          <pc:docMk/>
          <pc:sldMk cId="4199981792" sldId="264"/>
        </pc:sldMkLst>
        <pc:spChg chg="mo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2" creationId="{E56AECB2-5FAA-40E2-828E-A59352999AAD}"/>
          </ac:spMkLst>
        </pc:spChg>
        <pc:spChg chg="mod">
          <ac:chgData name="Derek Caramella" userId="286e2ff89c220aa4" providerId="LiveId" clId="{0D4935A1-4665-4490-94A8-39307CFBD381}" dt="2021-11-23T14:33:17.304" v="3077" actId="313"/>
          <ac:spMkLst>
            <pc:docMk/>
            <pc:sldMk cId="4199981792" sldId="264"/>
            <ac:spMk id="3" creationId="{E0A27AA7-03F8-4F78-BBC9-07A4563D5221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9" creationId="{269C9DF7-74C8-4F5C-B5B7-4E51ECE21FF1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11" creationId="{F3F90CCA-C2FA-41B1-AE81-67DC467E346E}"/>
          </ac:spMkLst>
        </pc:spChg>
        <pc:spChg chg="add">
          <ac:chgData name="Derek Caramella" userId="286e2ff89c220aa4" providerId="LiveId" clId="{0D4935A1-4665-4490-94A8-39307CFBD381}" dt="2021-11-23T14:15:03.315" v="2148" actId="26606"/>
          <ac:spMkLst>
            <pc:docMk/>
            <pc:sldMk cId="4199981792" sldId="264"/>
            <ac:spMk id="13" creationId="{51967EE5-2075-4573-AE19-C4D28E2765CD}"/>
          </ac:spMkLst>
        </pc:spChg>
        <pc:picChg chg="add mod">
          <ac:chgData name="Derek Caramella" userId="286e2ff89c220aa4" providerId="LiveId" clId="{0D4935A1-4665-4490-94A8-39307CFBD381}" dt="2021-11-23T14:15:03.315" v="2148" actId="26606"/>
          <ac:picMkLst>
            <pc:docMk/>
            <pc:sldMk cId="4199981792" sldId="264"/>
            <ac:picMk id="4" creationId="{34A459C9-7E87-47ED-9AA3-E1AC3DC81A1C}"/>
          </ac:picMkLst>
        </pc:picChg>
        <pc:cxnChg chg="add">
          <ac:chgData name="Derek Caramella" userId="286e2ff89c220aa4" providerId="LiveId" clId="{0D4935A1-4665-4490-94A8-39307CFBD381}" dt="2021-11-23T14:15:03.315" v="2148" actId="26606"/>
          <ac:cxnSpMkLst>
            <pc:docMk/>
            <pc:sldMk cId="4199981792" sldId="264"/>
            <ac:cxnSpMk id="15" creationId="{C4353A75-FFE1-403B-BAAC-E7CB1DC7793B}"/>
          </ac:cxnSpMkLst>
        </pc:cxnChg>
      </pc:sldChg>
      <pc:sldChg chg="addSp modSp new mod setBg">
        <pc:chgData name="Derek Caramella" userId="286e2ff89c220aa4" providerId="LiveId" clId="{0D4935A1-4665-4490-94A8-39307CFBD381}" dt="2021-11-23T14:33:01.374" v="3076" actId="207"/>
        <pc:sldMkLst>
          <pc:docMk/>
          <pc:sldMk cId="2914400487" sldId="265"/>
        </pc:sldMkLst>
        <pc:spChg chg="mod">
          <ac:chgData name="Derek Caramella" userId="286e2ff89c220aa4" providerId="LiveId" clId="{0D4935A1-4665-4490-94A8-39307CFBD381}" dt="2021-11-23T14:32:55.831" v="3075" actId="207"/>
          <ac:spMkLst>
            <pc:docMk/>
            <pc:sldMk cId="2914400487" sldId="265"/>
            <ac:spMk id="2" creationId="{74509F10-2D56-4719-BA34-0C997909334B}"/>
          </ac:spMkLst>
        </pc:spChg>
        <pc:spChg chg="mod">
          <ac:chgData name="Derek Caramella" userId="286e2ff89c220aa4" providerId="LiveId" clId="{0D4935A1-4665-4490-94A8-39307CFBD381}" dt="2021-11-23T14:32:54.049" v="3074" actId="207"/>
          <ac:spMkLst>
            <pc:docMk/>
            <pc:sldMk cId="2914400487" sldId="265"/>
            <ac:spMk id="3" creationId="{FE0532C3-A9F0-4224-8547-850D6A6F1394}"/>
          </ac:spMkLst>
        </pc:spChg>
        <pc:graphicFrameChg chg="add mod modGraphic">
          <ac:chgData name="Derek Caramella" userId="286e2ff89c220aa4" providerId="LiveId" clId="{0D4935A1-4665-4490-94A8-39307CFBD381}" dt="2021-11-23T14:33:01.374" v="3076" actId="207"/>
          <ac:graphicFrameMkLst>
            <pc:docMk/>
            <pc:sldMk cId="2914400487" sldId="265"/>
            <ac:graphicFrameMk id="4" creationId="{036390E0-9BCF-47FC-8CC0-C6494FF8BE08}"/>
          </ac:graphicFrameMkLst>
        </pc:graphicFrameChg>
      </pc:sldChg>
      <pc:sldChg chg="addSp delSp modSp new mod modClrScheme chgLayout">
        <pc:chgData name="Derek Caramella" userId="286e2ff89c220aa4" providerId="LiveId" clId="{0D4935A1-4665-4490-94A8-39307CFBD381}" dt="2021-11-23T14:45:15.805" v="3821" actId="14100"/>
        <pc:sldMkLst>
          <pc:docMk/>
          <pc:sldMk cId="151495973" sldId="266"/>
        </pc:sldMkLst>
        <pc:spChg chg="del mod">
          <ac:chgData name="Derek Caramella" userId="286e2ff89c220aa4" providerId="LiveId" clId="{0D4935A1-4665-4490-94A8-39307CFBD381}" dt="2021-11-23T14:37:12.725" v="3120" actId="478"/>
          <ac:spMkLst>
            <pc:docMk/>
            <pc:sldMk cId="151495973" sldId="266"/>
            <ac:spMk id="2" creationId="{343E15B9-C7F9-4FDC-A021-B89E7A8EA1C7}"/>
          </ac:spMkLst>
        </pc:spChg>
        <pc:spChg chg="del">
          <ac:chgData name="Derek Caramella" userId="286e2ff89c220aa4" providerId="LiveId" clId="{0D4935A1-4665-4490-94A8-39307CFBD381}" dt="2021-11-23T14:37:24.615" v="3121" actId="478"/>
          <ac:spMkLst>
            <pc:docMk/>
            <pc:sldMk cId="151495973" sldId="266"/>
            <ac:spMk id="3" creationId="{B9133FCA-4190-4EB8-9F98-439E1F775F63}"/>
          </ac:spMkLst>
        </pc:spChg>
        <pc:spChg chg="add del mod ord">
          <ac:chgData name="Derek Caramella" userId="286e2ff89c220aa4" providerId="LiveId" clId="{0D4935A1-4665-4490-94A8-39307CFBD381}" dt="2021-11-23T14:37:32.568" v="3122" actId="700"/>
          <ac:spMkLst>
            <pc:docMk/>
            <pc:sldMk cId="151495973" sldId="266"/>
            <ac:spMk id="5" creationId="{89EECB08-4C6E-4F34-AE22-3C0BC351E24F}"/>
          </ac:spMkLst>
        </pc:spChg>
        <pc:spChg chg="add del mod ord">
          <ac:chgData name="Derek Caramella" userId="286e2ff89c220aa4" providerId="LiveId" clId="{0D4935A1-4665-4490-94A8-39307CFBD381}" dt="2021-11-23T14:37:34.500" v="3123" actId="478"/>
          <ac:spMkLst>
            <pc:docMk/>
            <pc:sldMk cId="151495973" sldId="266"/>
            <ac:spMk id="6" creationId="{A2C99071-8CDF-434D-A599-08E084195904}"/>
          </ac:spMkLst>
        </pc:spChg>
        <pc:spChg chg="add mod ord">
          <ac:chgData name="Derek Caramella" userId="286e2ff89c220aa4" providerId="LiveId" clId="{0D4935A1-4665-4490-94A8-39307CFBD381}" dt="2021-11-23T14:41:38.839" v="3706" actId="403"/>
          <ac:spMkLst>
            <pc:docMk/>
            <pc:sldMk cId="151495973" sldId="266"/>
            <ac:spMk id="7" creationId="{5A2537BC-728E-49A1-9CB0-2124D4DD7171}"/>
          </ac:spMkLst>
        </pc:spChg>
        <pc:spChg chg="add mod ord">
          <ac:chgData name="Derek Caramella" userId="286e2ff89c220aa4" providerId="LiveId" clId="{0D4935A1-4665-4490-94A8-39307CFBD381}" dt="2021-11-23T14:41:31.200" v="3703" actId="20577"/>
          <ac:spMkLst>
            <pc:docMk/>
            <pc:sldMk cId="151495973" sldId="266"/>
            <ac:spMk id="8" creationId="{51936900-EBCB-4738-9080-8D1DD3ECD893}"/>
          </ac:spMkLst>
        </pc:spChg>
        <pc:spChg chg="add mod ord">
          <ac:chgData name="Derek Caramella" userId="286e2ff89c220aa4" providerId="LiveId" clId="{0D4935A1-4665-4490-94A8-39307CFBD381}" dt="2021-11-23T14:41:44.324" v="3709" actId="403"/>
          <ac:spMkLst>
            <pc:docMk/>
            <pc:sldMk cId="151495973" sldId="266"/>
            <ac:spMk id="9" creationId="{32532D78-3DFD-489A-AFC7-8F569242F0D4}"/>
          </ac:spMkLst>
        </pc:spChg>
        <pc:spChg chg="add mod ord">
          <ac:chgData name="Derek Caramella" userId="286e2ff89c220aa4" providerId="LiveId" clId="{0D4935A1-4665-4490-94A8-39307CFBD381}" dt="2021-11-23T14:41:06.820" v="3674" actId="14100"/>
          <ac:spMkLst>
            <pc:docMk/>
            <pc:sldMk cId="151495973" sldId="266"/>
            <ac:spMk id="10" creationId="{6D81824A-5254-440B-8A72-F93EE62F0775}"/>
          </ac:spMkLst>
        </pc:spChg>
        <pc:spChg chg="add mod">
          <ac:chgData name="Derek Caramella" userId="286e2ff89c220aa4" providerId="LiveId" clId="{0D4935A1-4665-4490-94A8-39307CFBD381}" dt="2021-11-23T14:45:15.805" v="3821" actId="14100"/>
          <ac:spMkLst>
            <pc:docMk/>
            <pc:sldMk cId="151495973" sldId="266"/>
            <ac:spMk id="11" creationId="{E5599CBA-38F5-4BD6-B1FC-5AC9021FFDAB}"/>
          </ac:spMkLst>
        </pc:spChg>
        <pc:picChg chg="add mod modCrop">
          <ac:chgData name="Derek Caramella" userId="286e2ff89c220aa4" providerId="LiveId" clId="{0D4935A1-4665-4490-94A8-39307CFBD381}" dt="2021-11-23T14:44:24.460" v="3768" actId="14100"/>
          <ac:picMkLst>
            <pc:docMk/>
            <pc:sldMk cId="151495973" sldId="266"/>
            <ac:picMk id="12" creationId="{A6B8DA7E-B347-428E-A22E-EF3749A3B92C}"/>
          </ac:picMkLst>
        </pc:picChg>
        <pc:picChg chg="add mod">
          <ac:chgData name="Derek Caramella" userId="286e2ff89c220aa4" providerId="LiveId" clId="{0D4935A1-4665-4490-94A8-39307CFBD381}" dt="2021-11-23T14:44:31.719" v="3770" actId="1076"/>
          <ac:picMkLst>
            <pc:docMk/>
            <pc:sldMk cId="151495973" sldId="266"/>
            <ac:picMk id="7170" creationId="{7FDB04AB-E5A6-4D13-BFAB-AB22DBC30350}"/>
          </ac:picMkLst>
        </pc:picChg>
        <pc:picChg chg="add mod">
          <ac:chgData name="Derek Caramella" userId="286e2ff89c220aa4" providerId="LiveId" clId="{0D4935A1-4665-4490-94A8-39307CFBD381}" dt="2021-11-23T14:44:35.822" v="3772" actId="14100"/>
          <ac:picMkLst>
            <pc:docMk/>
            <pc:sldMk cId="151495973" sldId="266"/>
            <ac:picMk id="7172" creationId="{74448909-C537-4832-9AAF-30B217385CE1}"/>
          </ac:picMkLst>
        </pc:picChg>
        <pc:picChg chg="add del mod">
          <ac:chgData name="Derek Caramella" userId="286e2ff89c220aa4" providerId="LiveId" clId="{0D4935A1-4665-4490-94A8-39307CFBD381}" dt="2021-11-23T14:43:45.702" v="3724" actId="478"/>
          <ac:picMkLst>
            <pc:docMk/>
            <pc:sldMk cId="151495973" sldId="266"/>
            <ac:picMk id="7174" creationId="{0772F932-8769-46E2-9514-ABEFA4E78B26}"/>
          </ac:picMkLst>
        </pc:picChg>
      </pc:sldChg>
      <pc:sldChg chg="addSp delSp modSp new mod setBg modClrScheme chgLayout">
        <pc:chgData name="Derek Caramella" userId="286e2ff89c220aa4" providerId="LiveId" clId="{0D4935A1-4665-4490-94A8-39307CFBD381}" dt="2021-11-23T14:53:54.155" v="4063" actId="1076"/>
        <pc:sldMkLst>
          <pc:docMk/>
          <pc:sldMk cId="41494984" sldId="267"/>
        </pc:sldMkLst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2" creationId="{A3C55BC1-B3DA-4DBD-B9AE-BB4E819A77F9}"/>
          </ac:spMkLst>
        </pc:spChg>
        <pc:spChg chg="del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3" creationId="{F8B0F16A-5B65-4299-A6CF-E7336F6F31E5}"/>
          </ac:spMkLst>
        </pc:spChg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4" creationId="{9048B296-8A2E-4186-915C-E758766AA1DD}"/>
          </ac:spMkLst>
        </pc:spChg>
        <pc:spChg chg="del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5" creationId="{49275FC9-21D7-42E9-AB01-6A6910D1ADD4}"/>
          </ac:spMkLst>
        </pc:spChg>
        <pc:spChg chg="del mod ord">
          <ac:chgData name="Derek Caramella" userId="286e2ff89c220aa4" providerId="LiveId" clId="{0D4935A1-4665-4490-94A8-39307CFBD381}" dt="2021-11-23T14:45:36.510" v="3822" actId="700"/>
          <ac:spMkLst>
            <pc:docMk/>
            <pc:sldMk cId="41494984" sldId="267"/>
            <ac:spMk id="6" creationId="{07DB0C5A-0A74-4BE0-8BD7-B5925415E913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7" creationId="{69005606-B101-4246-A426-485460CA9288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8" creationId="{C96DDACC-9EA0-4A59-8336-1B72CB760033}"/>
          </ac:spMkLst>
        </pc:spChg>
        <pc:spChg chg="add del mod ord">
          <ac:chgData name="Derek Caramella" userId="286e2ff89c220aa4" providerId="LiveId" clId="{0D4935A1-4665-4490-94A8-39307CFBD381}" dt="2021-11-23T14:45:41.086" v="3823" actId="700"/>
          <ac:spMkLst>
            <pc:docMk/>
            <pc:sldMk cId="41494984" sldId="267"/>
            <ac:spMk id="9" creationId="{D4C57132-36F0-4ADD-86BA-16064CD7D665}"/>
          </ac:spMkLst>
        </pc:spChg>
        <pc:spChg chg="add mod ord">
          <ac:chgData name="Derek Caramella" userId="286e2ff89c220aa4" providerId="LiveId" clId="{0D4935A1-4665-4490-94A8-39307CFBD381}" dt="2021-11-23T14:53:54.155" v="4063" actId="1076"/>
          <ac:spMkLst>
            <pc:docMk/>
            <pc:sldMk cId="41494984" sldId="267"/>
            <ac:spMk id="10" creationId="{69FEBFBF-3D98-466F-A33A-9DED55D123FB}"/>
          </ac:spMkLst>
        </pc:spChg>
        <pc:spChg chg="add mod ord">
          <ac:chgData name="Derek Caramella" userId="286e2ff89c220aa4" providerId="LiveId" clId="{0D4935A1-4665-4490-94A8-39307CFBD381}" dt="2021-11-23T14:53:41.638" v="4059" actId="12"/>
          <ac:spMkLst>
            <pc:docMk/>
            <pc:sldMk cId="41494984" sldId="267"/>
            <ac:spMk id="11" creationId="{64A6939B-AFBD-4ACC-AB9E-932F8C5CE173}"/>
          </ac:spMkLst>
        </pc:spChg>
        <pc:spChg chg="add">
          <ac:chgData name="Derek Caramella" userId="286e2ff89c220aa4" providerId="LiveId" clId="{0D4935A1-4665-4490-94A8-39307CFBD381}" dt="2021-11-23T14:53:28.405" v="4053" actId="26606"/>
          <ac:spMkLst>
            <pc:docMk/>
            <pc:sldMk cId="41494984" sldId="267"/>
            <ac:spMk id="17" creationId="{D617A8F1-7D10-48DF-AD9F-04AB1B261D61}"/>
          </ac:spMkLst>
        </pc:spChg>
        <pc:spChg chg="add">
          <ac:chgData name="Derek Caramella" userId="286e2ff89c220aa4" providerId="LiveId" clId="{0D4935A1-4665-4490-94A8-39307CFBD381}" dt="2021-11-23T14:53:28.405" v="4053" actId="26606"/>
          <ac:spMkLst>
            <pc:docMk/>
            <pc:sldMk cId="41494984" sldId="267"/>
            <ac:spMk id="19" creationId="{A0A8D2D9-6EB6-4B53-B77C-3B07A2BC3C4B}"/>
          </ac:spMkLst>
        </pc:spChg>
        <pc:picChg chg="add">
          <ac:chgData name="Derek Caramella" userId="286e2ff89c220aa4" providerId="LiveId" clId="{0D4935A1-4665-4490-94A8-39307CFBD381}" dt="2021-11-23T14:53:28.405" v="4053" actId="26606"/>
          <ac:picMkLst>
            <pc:docMk/>
            <pc:sldMk cId="41494984" sldId="267"/>
            <ac:picMk id="13" creationId="{1AA3D931-09ED-462B-B02B-0FC9491B793D}"/>
          </ac:picMkLst>
        </pc:picChg>
        <pc:cxnChg chg="add">
          <ac:chgData name="Derek Caramella" userId="286e2ff89c220aa4" providerId="LiveId" clId="{0D4935A1-4665-4490-94A8-39307CFBD381}" dt="2021-11-23T14:53:28.405" v="4053" actId="26606"/>
          <ac:cxnSpMkLst>
            <pc:docMk/>
            <pc:sldMk cId="41494984" sldId="267"/>
            <ac:cxnSpMk id="21" creationId="{E388D78C-8BD3-45E2-A562-101603FF5CCB}"/>
          </ac:cxnSpMkLst>
        </pc:cxnChg>
      </pc:sldChg>
      <pc:sldChg chg="addSp delSp modSp new mod setBg">
        <pc:chgData name="Derek Caramella" userId="286e2ff89c220aa4" providerId="LiveId" clId="{0D4935A1-4665-4490-94A8-39307CFBD381}" dt="2021-11-23T14:54:19.120" v="4082" actId="26606"/>
        <pc:sldMkLst>
          <pc:docMk/>
          <pc:sldMk cId="2143207447" sldId="268"/>
        </pc:sldMkLst>
        <pc:spChg chg="mo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2" creationId="{F525A077-5BC7-40E4-B455-0619CE712063}"/>
          </ac:spMkLst>
        </pc:spChg>
        <pc:spChg chg="del">
          <ac:chgData name="Derek Caramella" userId="286e2ff89c220aa4" providerId="LiveId" clId="{0D4935A1-4665-4490-94A8-39307CFBD381}" dt="2021-11-23T14:54:08.939" v="4081" actId="478"/>
          <ac:spMkLst>
            <pc:docMk/>
            <pc:sldMk cId="2143207447" sldId="268"/>
            <ac:spMk id="3" creationId="{D2D3C340-681E-4EBA-B0AA-101329B66AEE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9" creationId="{49EC5C96-A5B7-48AF-865B-32EA92606F85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3" creationId="{2A0E4E09-FC02-4ADC-951A-3FFA90B6FE39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5" creationId="{5D44B584-65A7-4029-A075-505AA5EAEBB6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7" creationId="{D6E95BAF-7B85-4D33-BD5C-94336D35CB9D}"/>
          </ac:spMkLst>
        </pc:spChg>
        <pc:spChg chg="add">
          <ac:chgData name="Derek Caramella" userId="286e2ff89c220aa4" providerId="LiveId" clId="{0D4935A1-4665-4490-94A8-39307CFBD381}" dt="2021-11-23T14:54:19.120" v="4082" actId="26606"/>
          <ac:spMkLst>
            <pc:docMk/>
            <pc:sldMk cId="2143207447" sldId="268"/>
            <ac:spMk id="19" creationId="{D3686B33-4E07-4542-8F02-1876C8359B8D}"/>
          </ac:spMkLst>
        </pc:spChg>
        <pc:picChg chg="add">
          <ac:chgData name="Derek Caramella" userId="286e2ff89c220aa4" providerId="LiveId" clId="{0D4935A1-4665-4490-94A8-39307CFBD381}" dt="2021-11-23T14:54:19.120" v="4082" actId="26606"/>
          <ac:picMkLst>
            <pc:docMk/>
            <pc:sldMk cId="2143207447" sldId="268"/>
            <ac:picMk id="6" creationId="{8C83E750-7DC9-40DF-8A5D-8C299EABEB1C}"/>
          </ac:picMkLst>
        </pc:picChg>
        <pc:cxnChg chg="add">
          <ac:chgData name="Derek Caramella" userId="286e2ff89c220aa4" providerId="LiveId" clId="{0D4935A1-4665-4490-94A8-39307CFBD381}" dt="2021-11-23T14:54:19.120" v="4082" actId="26606"/>
          <ac:cxnSpMkLst>
            <pc:docMk/>
            <pc:sldMk cId="2143207447" sldId="268"/>
            <ac:cxnSpMk id="11" creationId="{87D3361C-8AD4-4C09-8E01-4332488617AB}"/>
          </ac:cxnSpMkLst>
        </pc:cxnChg>
      </pc:sldChg>
      <pc:sldMasterChg chg="setBg modSldLayout">
        <pc:chgData name="Derek Caramella" userId="286e2ff89c220aa4" providerId="LiveId" clId="{0D4935A1-4665-4490-94A8-39307CFBD381}" dt="2021-11-23T13:31:31.075" v="75"/>
        <pc:sldMasterMkLst>
          <pc:docMk/>
          <pc:sldMasterMk cId="115923568" sldId="2147483660"/>
        </pc:sldMasterMkLst>
        <pc:sldLayoutChg chg="setBg">
          <pc:chgData name="Derek Caramella" userId="286e2ff89c220aa4" providerId="LiveId" clId="{0D4935A1-4665-4490-94A8-39307CFBD381}" dt="2021-11-23T13:31:31.075" v="75"/>
          <pc:sldLayoutMkLst>
            <pc:docMk/>
            <pc:sldMasterMk cId="115923568" sldId="2147483660"/>
            <pc:sldLayoutMk cId="915426081" sldId="2147483661"/>
          </pc:sldLayoutMkLst>
        </pc:sldLayoutChg>
        <pc:sldLayoutChg chg="setBg">
          <pc:chgData name="Derek Caramella" userId="286e2ff89c220aa4" providerId="LiveId" clId="{0D4935A1-4665-4490-94A8-39307CFBD381}" dt="2021-11-23T13:31:31.075" v="75"/>
          <pc:sldLayoutMkLst>
            <pc:docMk/>
            <pc:sldMasterMk cId="115923568" sldId="2147483660"/>
            <pc:sldLayoutMk cId="124816317" sldId="2147483663"/>
          </pc:sldLayoutMkLst>
        </pc:sldLayoutChg>
      </pc:sldMasterChg>
    </pc:docChg>
  </pc:docChgLst>
  <pc:docChgLst>
    <pc:chgData name="Novo Villar, Miguel" userId="S::mnovovil@ur.rochester.edu::8f04d63d-0b45-4185-a0b7-4150127d0715" providerId="AD" clId="Web-{BFC0FA9C-5227-7D63-8C46-2264F8D85EDB}"/>
    <pc:docChg chg="modSld">
      <pc:chgData name="Novo Villar, Miguel" userId="S::mnovovil@ur.rochester.edu::8f04d63d-0b45-4185-a0b7-4150127d0715" providerId="AD" clId="Web-{BFC0FA9C-5227-7D63-8C46-2264F8D85EDB}" dt="2021-12-01T18:54:27.270" v="3" actId="20577"/>
      <pc:docMkLst>
        <pc:docMk/>
      </pc:docMkLst>
      <pc:sldChg chg="modSp">
        <pc:chgData name="Novo Villar, Miguel" userId="S::mnovovil@ur.rochester.edu::8f04d63d-0b45-4185-a0b7-4150127d0715" providerId="AD" clId="Web-{BFC0FA9C-5227-7D63-8C46-2264F8D85EDB}" dt="2021-12-01T18:54:27.270" v="3" actId="20577"/>
        <pc:sldMkLst>
          <pc:docMk/>
          <pc:sldMk cId="1185232704" sldId="256"/>
        </pc:sldMkLst>
        <pc:spChg chg="mod">
          <ac:chgData name="Novo Villar, Miguel" userId="S::mnovovil@ur.rochester.edu::8f04d63d-0b45-4185-a0b7-4150127d0715" providerId="AD" clId="Web-{BFC0FA9C-5227-7D63-8C46-2264F8D85EDB}" dt="2021-12-01T18:54:27.270" v="3" actId="20577"/>
          <ac:spMkLst>
            <pc:docMk/>
            <pc:sldMk cId="1185232704" sldId="256"/>
            <ac:spMk id="3" creationId="{45991365-88B2-43DA-AAC8-BCCDA07278F3}"/>
          </ac:spMkLst>
        </pc:spChg>
      </pc:sldChg>
    </pc:docChg>
  </pc:docChgLst>
  <pc:docChgLst>
    <pc:chgData name="Caramella, Derek" userId="c5336d7f-4b01-4262-9b9c-9bd3e93df186" providerId="ADAL" clId="{359C2E64-348D-4F46-A7E1-B514C36421A0}"/>
    <pc:docChg chg="custSel addSld modSld">
      <pc:chgData name="Caramella, Derek" userId="c5336d7f-4b01-4262-9b9c-9bd3e93df186" providerId="ADAL" clId="{359C2E64-348D-4F46-A7E1-B514C36421A0}" dt="2021-12-02T15:38:15.005" v="1213" actId="20577"/>
      <pc:docMkLst>
        <pc:docMk/>
      </pc:docMkLst>
      <pc:sldChg chg="modSp modTransition modAnim">
        <pc:chgData name="Caramella, Derek" userId="c5336d7f-4b01-4262-9b9c-9bd3e93df186" providerId="ADAL" clId="{359C2E64-348D-4F46-A7E1-B514C36421A0}" dt="2021-11-23T16:21:23.356" v="300" actId="20577"/>
        <pc:sldMkLst>
          <pc:docMk/>
          <pc:sldMk cId="2859942611" sldId="257"/>
        </pc:sldMkLst>
        <pc:spChg chg="mod">
          <ac:chgData name="Caramella, Derek" userId="c5336d7f-4b01-4262-9b9c-9bd3e93df186" providerId="ADAL" clId="{359C2E64-348D-4F46-A7E1-B514C36421A0}" dt="2021-11-23T16:21:23.356" v="300" actId="20577"/>
          <ac:spMkLst>
            <pc:docMk/>
            <pc:sldMk cId="2859942611" sldId="257"/>
            <ac:spMk id="3" creationId="{ADF53628-8E6F-4770-8335-D569AB06F1A0}"/>
          </ac:spMkLst>
        </pc:spChg>
      </pc:sldChg>
      <pc:sldChg chg="modSp mod">
        <pc:chgData name="Caramella, Derek" userId="c5336d7f-4b01-4262-9b9c-9bd3e93df186" providerId="ADAL" clId="{359C2E64-348D-4F46-A7E1-B514C36421A0}" dt="2021-11-23T16:21:36.125" v="301" actId="6549"/>
        <pc:sldMkLst>
          <pc:docMk/>
          <pc:sldMk cId="983201526" sldId="258"/>
        </pc:sldMkLst>
        <pc:spChg chg="mod">
          <ac:chgData name="Caramella, Derek" userId="c5336d7f-4b01-4262-9b9c-9bd3e93df186" providerId="ADAL" clId="{359C2E64-348D-4F46-A7E1-B514C36421A0}" dt="2021-11-23T16:21:36.125" v="301" actId="6549"/>
          <ac:spMkLst>
            <pc:docMk/>
            <pc:sldMk cId="983201526" sldId="258"/>
            <ac:spMk id="3" creationId="{ADF53628-8E6F-4770-8335-D569AB06F1A0}"/>
          </ac:spMkLst>
        </pc:spChg>
      </pc:sldChg>
      <pc:sldChg chg="modSp mod modTransition">
        <pc:chgData name="Caramella, Derek" userId="c5336d7f-4b01-4262-9b9c-9bd3e93df186" providerId="ADAL" clId="{359C2E64-348D-4F46-A7E1-B514C36421A0}" dt="2021-12-02T15:37:38.432" v="1212" actId="20577"/>
        <pc:sldMkLst>
          <pc:docMk/>
          <pc:sldMk cId="2112342272" sldId="259"/>
        </pc:sldMkLst>
        <pc:spChg chg="mod">
          <ac:chgData name="Caramella, Derek" userId="c5336d7f-4b01-4262-9b9c-9bd3e93df186" providerId="ADAL" clId="{359C2E64-348D-4F46-A7E1-B514C36421A0}" dt="2021-12-02T15:37:38.432" v="1212" actId="20577"/>
          <ac:spMkLst>
            <pc:docMk/>
            <pc:sldMk cId="2112342272" sldId="259"/>
            <ac:spMk id="3" creationId="{F09DBF1E-A3AA-4951-B3DC-6500BD9B6854}"/>
          </ac:spMkLst>
        </pc:spChg>
      </pc:sldChg>
      <pc:sldChg chg="modSp mod modTransition">
        <pc:chgData name="Caramella, Derek" userId="c5336d7f-4b01-4262-9b9c-9bd3e93df186" providerId="ADAL" clId="{359C2E64-348D-4F46-A7E1-B514C36421A0}" dt="2021-12-02T15:38:15.005" v="1213" actId="20577"/>
        <pc:sldMkLst>
          <pc:docMk/>
          <pc:sldMk cId="1514751342" sldId="260"/>
        </pc:sldMkLst>
        <pc:spChg chg="mod">
          <ac:chgData name="Caramella, Derek" userId="c5336d7f-4b01-4262-9b9c-9bd3e93df186" providerId="ADAL" clId="{359C2E64-348D-4F46-A7E1-B514C36421A0}" dt="2021-12-02T15:38:15.005" v="1213" actId="20577"/>
          <ac:spMkLst>
            <pc:docMk/>
            <pc:sldMk cId="1514751342" sldId="260"/>
            <ac:spMk id="3" creationId="{6BE5632E-A938-40B3-BA73-54B3170DA49B}"/>
          </ac:spMkLst>
        </pc:spChg>
      </pc:sldChg>
      <pc:sldChg chg="modTransition modAnim">
        <pc:chgData name="Caramella, Derek" userId="c5336d7f-4b01-4262-9b9c-9bd3e93df186" providerId="ADAL" clId="{359C2E64-348D-4F46-A7E1-B514C36421A0}" dt="2021-11-23T16:15:46.606" v="269"/>
        <pc:sldMkLst>
          <pc:docMk/>
          <pc:sldMk cId="2311264967" sldId="261"/>
        </pc:sldMkLst>
      </pc:sldChg>
      <pc:sldChg chg="modTransition">
        <pc:chgData name="Caramella, Derek" userId="c5336d7f-4b01-4262-9b9c-9bd3e93df186" providerId="ADAL" clId="{359C2E64-348D-4F46-A7E1-B514C36421A0}" dt="2021-11-23T16:07:02.315" v="6"/>
        <pc:sldMkLst>
          <pc:docMk/>
          <pc:sldMk cId="3091692889" sldId="262"/>
        </pc:sldMkLst>
      </pc:sldChg>
      <pc:sldChg chg="modSp modTransition modAnim">
        <pc:chgData name="Caramella, Derek" userId="c5336d7f-4b01-4262-9b9c-9bd3e93df186" providerId="ADAL" clId="{359C2E64-348D-4F46-A7E1-B514C36421A0}" dt="2021-11-23T16:23:50.186" v="304" actId="20577"/>
        <pc:sldMkLst>
          <pc:docMk/>
          <pc:sldMk cId="2873533309" sldId="263"/>
        </pc:sldMkLst>
        <pc:spChg chg="mod">
          <ac:chgData name="Caramella, Derek" userId="c5336d7f-4b01-4262-9b9c-9bd3e93df186" providerId="ADAL" clId="{359C2E64-348D-4F46-A7E1-B514C36421A0}" dt="2021-11-23T16:23:50.186" v="304" actId="20577"/>
          <ac:spMkLst>
            <pc:docMk/>
            <pc:sldMk cId="2873533309" sldId="263"/>
            <ac:spMk id="3" creationId="{17E3CD14-D20A-4C3E-9FD3-C2CE4438CBE5}"/>
          </ac:spMkLst>
        </pc:spChg>
      </pc:sldChg>
      <pc:sldChg chg="modTransition modAnim">
        <pc:chgData name="Caramella, Derek" userId="c5336d7f-4b01-4262-9b9c-9bd3e93df186" providerId="ADAL" clId="{359C2E64-348D-4F46-A7E1-B514C36421A0}" dt="2021-11-23T16:17:18.811" v="277"/>
        <pc:sldMkLst>
          <pc:docMk/>
          <pc:sldMk cId="4199981792" sldId="264"/>
        </pc:sldMkLst>
      </pc:sldChg>
      <pc:sldChg chg="modSp modTransition modAnim">
        <pc:chgData name="Caramella, Derek" userId="c5336d7f-4b01-4262-9b9c-9bd3e93df186" providerId="ADAL" clId="{359C2E64-348D-4F46-A7E1-B514C36421A0}" dt="2021-11-23T16:46:57.238" v="348" actId="20577"/>
        <pc:sldMkLst>
          <pc:docMk/>
          <pc:sldMk cId="2914400487" sldId="265"/>
        </pc:sldMkLst>
        <pc:spChg chg="mod">
          <ac:chgData name="Caramella, Derek" userId="c5336d7f-4b01-4262-9b9c-9bd3e93df186" providerId="ADAL" clId="{359C2E64-348D-4F46-A7E1-B514C36421A0}" dt="2021-11-23T16:24:46.155" v="307" actId="20577"/>
          <ac:spMkLst>
            <pc:docMk/>
            <pc:sldMk cId="2914400487" sldId="265"/>
            <ac:spMk id="3" creationId="{FE0532C3-A9F0-4224-8547-850D6A6F1394}"/>
          </ac:spMkLst>
        </pc:spChg>
        <pc:graphicFrameChg chg="mod">
          <ac:chgData name="Caramella, Derek" userId="c5336d7f-4b01-4262-9b9c-9bd3e93df186" providerId="ADAL" clId="{359C2E64-348D-4F46-A7E1-B514C36421A0}" dt="2021-11-23T16:46:57.238" v="348" actId="20577"/>
          <ac:graphicFrameMkLst>
            <pc:docMk/>
            <pc:sldMk cId="2914400487" sldId="265"/>
            <ac:graphicFrameMk id="4" creationId="{036390E0-9BCF-47FC-8CC0-C6494FF8BE08}"/>
          </ac:graphicFrameMkLst>
        </pc:graphicFrameChg>
      </pc:sldChg>
      <pc:sldChg chg="addSp modSp modTransition modAnim">
        <pc:chgData name="Caramella, Derek" userId="c5336d7f-4b01-4262-9b9c-9bd3e93df186" providerId="ADAL" clId="{359C2E64-348D-4F46-A7E1-B514C36421A0}" dt="2021-11-23T16:19:18.622" v="294"/>
        <pc:sldMkLst>
          <pc:docMk/>
          <pc:sldMk cId="151495973" sldId="266"/>
        </pc:sldMkLst>
        <pc:spChg chg="add mod">
          <ac:chgData name="Caramella, Derek" userId="c5336d7f-4b01-4262-9b9c-9bd3e93df186" providerId="ADAL" clId="{359C2E64-348D-4F46-A7E1-B514C36421A0}" dt="2021-11-23T16:18:23.892" v="284" actId="571"/>
          <ac:spMkLst>
            <pc:docMk/>
            <pc:sldMk cId="151495973" sldId="266"/>
            <ac:spMk id="13" creationId="{EA28AAFC-9A85-47E8-A037-ED2F5AEB81C3}"/>
          </ac:spMkLst>
        </pc:spChg>
        <pc:spChg chg="add mod">
          <ac:chgData name="Caramella, Derek" userId="c5336d7f-4b01-4262-9b9c-9bd3e93df186" providerId="ADAL" clId="{359C2E64-348D-4F46-A7E1-B514C36421A0}" dt="2021-11-23T16:18:23.892" v="284" actId="571"/>
          <ac:spMkLst>
            <pc:docMk/>
            <pc:sldMk cId="151495973" sldId="266"/>
            <ac:spMk id="14" creationId="{153CD437-92A5-419F-9EDF-58236EA74144}"/>
          </ac:spMkLst>
        </pc:spChg>
        <pc:picChg chg="add mod">
          <ac:chgData name="Caramella, Derek" userId="c5336d7f-4b01-4262-9b9c-9bd3e93df186" providerId="ADAL" clId="{359C2E64-348D-4F46-A7E1-B514C36421A0}" dt="2021-11-23T16:18:23.892" v="284" actId="571"/>
          <ac:picMkLst>
            <pc:docMk/>
            <pc:sldMk cId="151495973" sldId="266"/>
            <ac:picMk id="15" creationId="{6DDEC5FD-51B9-43FA-AE83-E09E0EAE66A0}"/>
          </ac:picMkLst>
        </pc:picChg>
        <pc:picChg chg="mod">
          <ac:chgData name="Caramella, Derek" userId="c5336d7f-4b01-4262-9b9c-9bd3e93df186" providerId="ADAL" clId="{359C2E64-348D-4F46-A7E1-B514C36421A0}" dt="2021-11-23T16:18:58.143" v="291" actId="1076"/>
          <ac:picMkLst>
            <pc:docMk/>
            <pc:sldMk cId="151495973" sldId="266"/>
            <ac:picMk id="7172" creationId="{74448909-C537-4832-9AAF-30B217385CE1}"/>
          </ac:picMkLst>
        </pc:picChg>
      </pc:sldChg>
      <pc:sldChg chg="modSp mod modTransition modAnim">
        <pc:chgData name="Caramella, Derek" userId="c5336d7f-4b01-4262-9b9c-9bd3e93df186" providerId="ADAL" clId="{359C2E64-348D-4F46-A7E1-B514C36421A0}" dt="2021-11-24T22:21:23.358" v="1167"/>
        <pc:sldMkLst>
          <pc:docMk/>
          <pc:sldMk cId="41494984" sldId="267"/>
        </pc:sldMkLst>
        <pc:spChg chg="mod">
          <ac:chgData name="Caramella, Derek" userId="c5336d7f-4b01-4262-9b9c-9bd3e93df186" providerId="ADAL" clId="{359C2E64-348D-4F46-A7E1-B514C36421A0}" dt="2021-11-24T22:21:16.695" v="1166" actId="20577"/>
          <ac:spMkLst>
            <pc:docMk/>
            <pc:sldMk cId="41494984" sldId="267"/>
            <ac:spMk id="11" creationId="{64A6939B-AFBD-4ACC-AB9E-932F8C5CE173}"/>
          </ac:spMkLst>
        </pc:spChg>
      </pc:sldChg>
      <pc:sldChg chg="modTransition">
        <pc:chgData name="Caramella, Derek" userId="c5336d7f-4b01-4262-9b9c-9bd3e93df186" providerId="ADAL" clId="{359C2E64-348D-4F46-A7E1-B514C36421A0}" dt="2021-11-23T16:11:43.309" v="255"/>
        <pc:sldMkLst>
          <pc:docMk/>
          <pc:sldMk cId="2143207447" sldId="268"/>
        </pc:sldMkLst>
      </pc:sldChg>
      <pc:sldChg chg="addSp modSp new mod modTransition setBg modAnim">
        <pc:chgData name="Caramella, Derek" userId="c5336d7f-4b01-4262-9b9c-9bd3e93df186" providerId="ADAL" clId="{359C2E64-348D-4F46-A7E1-B514C36421A0}" dt="2021-11-23T16:20:51.694" v="299"/>
        <pc:sldMkLst>
          <pc:docMk/>
          <pc:sldMk cId="825259180" sldId="269"/>
        </pc:sldMkLst>
        <pc:spChg chg="mod">
          <ac:chgData name="Caramella, Derek" userId="c5336d7f-4b01-4262-9b9c-9bd3e93df186" providerId="ADAL" clId="{359C2E64-348D-4F46-A7E1-B514C36421A0}" dt="2021-11-23T16:11:11.406" v="253" actId="403"/>
          <ac:spMkLst>
            <pc:docMk/>
            <pc:sldMk cId="825259180" sldId="269"/>
            <ac:spMk id="2" creationId="{29C52191-23BD-4C8A-8671-EAC9A34A15BD}"/>
          </ac:spMkLst>
        </pc:spChg>
        <pc:spChg chg="mod">
          <ac:chgData name="Caramella, Derek" userId="c5336d7f-4b01-4262-9b9c-9bd3e93df186" providerId="ADAL" clId="{359C2E64-348D-4F46-A7E1-B514C36421A0}" dt="2021-11-23T16:11:06.086" v="249" actId="403"/>
          <ac:spMkLst>
            <pc:docMk/>
            <pc:sldMk cId="825259180" sldId="269"/>
            <ac:spMk id="3" creationId="{B7203207-92B2-4017-8E52-B903F06C050C}"/>
          </ac:spMkLst>
        </pc:spChg>
        <pc:spChg chg="add">
          <ac:chgData name="Caramella, Derek" userId="c5336d7f-4b01-4262-9b9c-9bd3e93df186" providerId="ADAL" clId="{359C2E64-348D-4F46-A7E1-B514C36421A0}" dt="2021-11-23T16:10:56.070" v="247" actId="26606"/>
          <ac:spMkLst>
            <pc:docMk/>
            <pc:sldMk cId="825259180" sldId="269"/>
            <ac:spMk id="9" creationId="{D617A8F1-7D10-48DF-AD9F-04AB1B261D61}"/>
          </ac:spMkLst>
        </pc:spChg>
        <pc:spChg chg="add">
          <ac:chgData name="Caramella, Derek" userId="c5336d7f-4b01-4262-9b9c-9bd3e93df186" providerId="ADAL" clId="{359C2E64-348D-4F46-A7E1-B514C36421A0}" dt="2021-11-23T16:10:56.070" v="247" actId="26606"/>
          <ac:spMkLst>
            <pc:docMk/>
            <pc:sldMk cId="825259180" sldId="269"/>
            <ac:spMk id="11" creationId="{A0A8D2D9-6EB6-4B53-B77C-3B07A2BC3C4B}"/>
          </ac:spMkLst>
        </pc:spChg>
        <pc:picChg chg="add">
          <ac:chgData name="Caramella, Derek" userId="c5336d7f-4b01-4262-9b9c-9bd3e93df186" providerId="ADAL" clId="{359C2E64-348D-4F46-A7E1-B514C36421A0}" dt="2021-11-23T16:10:56.070" v="247" actId="26606"/>
          <ac:picMkLst>
            <pc:docMk/>
            <pc:sldMk cId="825259180" sldId="269"/>
            <ac:picMk id="5" creationId="{7909E89C-519F-473A-B3D1-5D6B99699289}"/>
          </ac:picMkLst>
        </pc:picChg>
        <pc:cxnChg chg="add">
          <ac:chgData name="Caramella, Derek" userId="c5336d7f-4b01-4262-9b9c-9bd3e93df186" providerId="ADAL" clId="{359C2E64-348D-4F46-A7E1-B514C36421A0}" dt="2021-11-23T16:10:56.070" v="247" actId="26606"/>
          <ac:cxnSpMkLst>
            <pc:docMk/>
            <pc:sldMk cId="825259180" sldId="269"/>
            <ac:cxnSpMk id="13" creationId="{E388D78C-8BD3-45E2-A562-101603FF5CCB}"/>
          </ac:cxnSpMkLst>
        </pc:cxnChg>
      </pc:sldChg>
      <pc:sldChg chg="addSp delSp modSp new mod modTransition setBg modClrScheme modAnim chgLayout">
        <pc:chgData name="Caramella, Derek" userId="c5336d7f-4b01-4262-9b9c-9bd3e93df186" providerId="ADAL" clId="{359C2E64-348D-4F46-A7E1-B514C36421A0}" dt="2021-11-24T22:18:18.707" v="1042"/>
        <pc:sldMkLst>
          <pc:docMk/>
          <pc:sldMk cId="1327209160" sldId="270"/>
        </pc:sldMkLst>
        <pc:spChg chg="del mod ord">
          <ac:chgData name="Caramella, Derek" userId="c5336d7f-4b01-4262-9b9c-9bd3e93df186" providerId="ADAL" clId="{359C2E64-348D-4F46-A7E1-B514C36421A0}" dt="2021-11-24T22:10:56.472" v="350" actId="700"/>
          <ac:spMkLst>
            <pc:docMk/>
            <pc:sldMk cId="1327209160" sldId="270"/>
            <ac:spMk id="2" creationId="{F8EA25EB-BC75-4DB3-ABCE-48BB2BEBC901}"/>
          </ac:spMkLst>
        </pc:spChg>
        <pc:spChg chg="del mod ord">
          <ac:chgData name="Caramella, Derek" userId="c5336d7f-4b01-4262-9b9c-9bd3e93df186" providerId="ADAL" clId="{359C2E64-348D-4F46-A7E1-B514C36421A0}" dt="2021-11-24T22:10:56.472" v="350" actId="700"/>
          <ac:spMkLst>
            <pc:docMk/>
            <pc:sldMk cId="1327209160" sldId="270"/>
            <ac:spMk id="3" creationId="{12526E02-8460-4BB3-A5CE-5456E747D5E6}"/>
          </ac:spMkLst>
        </pc:spChg>
        <pc:spChg chg="add mod ord">
          <ac:chgData name="Caramella, Derek" userId="c5336d7f-4b01-4262-9b9c-9bd3e93df186" providerId="ADAL" clId="{359C2E64-348D-4F46-A7E1-B514C36421A0}" dt="2021-11-24T22:16:50.353" v="888" actId="122"/>
          <ac:spMkLst>
            <pc:docMk/>
            <pc:sldMk cId="1327209160" sldId="270"/>
            <ac:spMk id="4" creationId="{13FF7BEB-06C4-4139-8AF1-52B68D5ADC37}"/>
          </ac:spMkLst>
        </pc:spChg>
        <pc:spChg chg="add mod ord">
          <ac:chgData name="Caramella, Derek" userId="c5336d7f-4b01-4262-9b9c-9bd3e93df186" providerId="ADAL" clId="{359C2E64-348D-4F46-A7E1-B514C36421A0}" dt="2021-11-24T22:17:24.519" v="1033" actId="313"/>
          <ac:spMkLst>
            <pc:docMk/>
            <pc:sldMk cId="1327209160" sldId="270"/>
            <ac:spMk id="5" creationId="{8BC1A583-DA9E-4832-A661-FACB35622A74}"/>
          </ac:spMkLst>
        </pc:spChg>
        <pc:spChg chg="add">
          <ac:chgData name="Caramella, Derek" userId="c5336d7f-4b01-4262-9b9c-9bd3e93df186" providerId="ADAL" clId="{359C2E64-348D-4F46-A7E1-B514C36421A0}" dt="2021-11-24T22:11:47.740" v="425" actId="26606"/>
          <ac:spMkLst>
            <pc:docMk/>
            <pc:sldMk cId="1327209160" sldId="270"/>
            <ac:spMk id="71" creationId="{14AE7F72-7DE7-469B-884D-41DF6E3E2954}"/>
          </ac:spMkLst>
        </pc:spChg>
        <pc:spChg chg="add">
          <ac:chgData name="Caramella, Derek" userId="c5336d7f-4b01-4262-9b9c-9bd3e93df186" providerId="ADAL" clId="{359C2E64-348D-4F46-A7E1-B514C36421A0}" dt="2021-11-24T22:11:47.740" v="425" actId="26606"/>
          <ac:spMkLst>
            <pc:docMk/>
            <pc:sldMk cId="1327209160" sldId="270"/>
            <ac:spMk id="73" creationId="{676184BD-E35A-4076-A646-FB2CD9234560}"/>
          </ac:spMkLst>
        </pc:spChg>
        <pc:picChg chg="add del mod">
          <ac:chgData name="Caramella, Derek" userId="c5336d7f-4b01-4262-9b9c-9bd3e93df186" providerId="ADAL" clId="{359C2E64-348D-4F46-A7E1-B514C36421A0}" dt="2021-11-24T22:15:09.004" v="731" actId="478"/>
          <ac:picMkLst>
            <pc:docMk/>
            <pc:sldMk cId="1327209160" sldId="270"/>
            <ac:picMk id="1026" creationId="{7A5DEB2F-1A84-43D2-919E-23DF27023889}"/>
          </ac:picMkLst>
        </pc:picChg>
        <pc:picChg chg="add mod">
          <ac:chgData name="Caramella, Derek" userId="c5336d7f-4b01-4262-9b9c-9bd3e93df186" providerId="ADAL" clId="{359C2E64-348D-4F46-A7E1-B514C36421A0}" dt="2021-11-24T22:17:36.379" v="1036" actId="14100"/>
          <ac:picMkLst>
            <pc:docMk/>
            <pc:sldMk cId="1327209160" sldId="270"/>
            <ac:picMk id="1028" creationId="{1E547ABB-0A35-4C5E-B159-053E0026DAC3}"/>
          </ac:picMkLst>
        </pc:picChg>
        <pc:cxnChg chg="add">
          <ac:chgData name="Caramella, Derek" userId="c5336d7f-4b01-4262-9b9c-9bd3e93df186" providerId="ADAL" clId="{359C2E64-348D-4F46-A7E1-B514C36421A0}" dt="2021-11-24T22:11:47.740" v="425" actId="26606"/>
          <ac:cxnSpMkLst>
            <pc:docMk/>
            <pc:sldMk cId="1327209160" sldId="270"/>
            <ac:cxnSpMk id="75" creationId="{DAD3FAB1-4DDF-4AE7-8F23-1BD35D533254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4DB495-99B5-42F0-B605-54946B4D0EA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980DA6-85FD-49E6-AC43-28FD1C4CB3F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Top-Flight Clubs</a:t>
          </a:r>
        </a:p>
      </dgm:t>
    </dgm:pt>
    <dgm:pt modelId="{11ED5291-F58E-4DCA-B0F4-5649FA298C28}" type="parTrans" cxnId="{011AB2F4-2000-4EB0-A6A8-C543E7263593}">
      <dgm:prSet/>
      <dgm:spPr/>
      <dgm:t>
        <a:bodyPr/>
        <a:lstStyle/>
        <a:p>
          <a:endParaRPr lang="en-US"/>
        </a:p>
      </dgm:t>
    </dgm:pt>
    <dgm:pt modelId="{D8B134C2-CA16-4EB1-AD01-F649F8268EF1}" type="sibTrans" cxnId="{011AB2F4-2000-4EB0-A6A8-C543E7263593}">
      <dgm:prSet/>
      <dgm:spPr/>
      <dgm:t>
        <a:bodyPr/>
        <a:lstStyle/>
        <a:p>
          <a:endParaRPr lang="en-US"/>
        </a:p>
      </dgm:t>
    </dgm:pt>
    <dgm:pt modelId="{1AE1E629-A473-4368-B2D1-84C5958A497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{DefenderGold2, MidfielderGold1}</a:t>
          </a:r>
        </a:p>
      </dgm:t>
    </dgm:pt>
    <dgm:pt modelId="{944A280C-66D4-4251-9403-D210D49B7DA6}" type="parTrans" cxnId="{0A0AF957-0AEB-4E1F-A270-02872E3EB4DD}">
      <dgm:prSet/>
      <dgm:spPr/>
      <dgm:t>
        <a:bodyPr/>
        <a:lstStyle/>
        <a:p>
          <a:endParaRPr lang="en-US"/>
        </a:p>
      </dgm:t>
    </dgm:pt>
    <dgm:pt modelId="{3D728810-6BAE-4C65-94C6-AAE1FA09A106}" type="sibTrans" cxnId="{0A0AF957-0AEB-4E1F-A270-02872E3EB4DD}">
      <dgm:prSet/>
      <dgm:spPr/>
      <dgm:t>
        <a:bodyPr/>
        <a:lstStyle/>
        <a:p>
          <a:endParaRPr lang="en-US"/>
        </a:p>
      </dgm:t>
    </dgm:pt>
    <dgm:pt modelId="{43EA4BE6-C093-4777-BCFF-4EDCF8ED209E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Relegation Class Clubs</a:t>
          </a:r>
        </a:p>
      </dgm:t>
    </dgm:pt>
    <dgm:pt modelId="{A6F11C80-2B54-402C-A53A-E7EC0F597610}" type="parTrans" cxnId="{135AA2BE-D89C-432B-8E71-60768EE02D65}">
      <dgm:prSet/>
      <dgm:spPr/>
      <dgm:t>
        <a:bodyPr/>
        <a:lstStyle/>
        <a:p>
          <a:endParaRPr lang="en-US"/>
        </a:p>
      </dgm:t>
    </dgm:pt>
    <dgm:pt modelId="{DC648A32-3AE9-4EBB-9CB4-BCF871C04420}" type="sibTrans" cxnId="{135AA2BE-D89C-432B-8E71-60768EE02D65}">
      <dgm:prSet/>
      <dgm:spPr/>
      <dgm:t>
        <a:bodyPr/>
        <a:lstStyle/>
        <a:p>
          <a:endParaRPr lang="en-US"/>
        </a:p>
      </dgm:t>
    </dgm:pt>
    <dgm:pt modelId="{ABB7662D-5468-447B-A555-FC9A7E6C2638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{DefenderSilver1}</a:t>
          </a:r>
        </a:p>
      </dgm:t>
    </dgm:pt>
    <dgm:pt modelId="{73A7571F-55E3-4CE0-864B-6123B218313F}" type="parTrans" cxnId="{320D9D21-8023-4CF4-B5E5-6488CA35D786}">
      <dgm:prSet/>
      <dgm:spPr/>
      <dgm:t>
        <a:bodyPr/>
        <a:lstStyle/>
        <a:p>
          <a:endParaRPr lang="en-US"/>
        </a:p>
      </dgm:t>
    </dgm:pt>
    <dgm:pt modelId="{D19429EB-504D-4321-ADEA-3365548866A8}" type="sibTrans" cxnId="{320D9D21-8023-4CF4-B5E5-6488CA35D786}">
      <dgm:prSet/>
      <dgm:spPr/>
      <dgm:t>
        <a:bodyPr/>
        <a:lstStyle/>
        <a:p>
          <a:endParaRPr lang="en-US"/>
        </a:p>
      </dgm:t>
    </dgm:pt>
    <dgm:pt modelId="{863D8841-A280-4CA2-B79F-37342AA566C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{DefenderGold1, MidfielderSilver1, MidfielderGold1}</a:t>
          </a:r>
        </a:p>
      </dgm:t>
    </dgm:pt>
    <dgm:pt modelId="{0BD2D10C-A985-4220-A98F-71A2531A2E77}" type="parTrans" cxnId="{0335F658-3971-40AF-95CE-676710931BE3}">
      <dgm:prSet/>
      <dgm:spPr/>
      <dgm:t>
        <a:bodyPr/>
        <a:lstStyle/>
        <a:p>
          <a:endParaRPr lang="en-US"/>
        </a:p>
      </dgm:t>
    </dgm:pt>
    <dgm:pt modelId="{C2F906C1-FC10-4CD3-981C-99B477787670}" type="sibTrans" cxnId="{0335F658-3971-40AF-95CE-676710931BE3}">
      <dgm:prSet/>
      <dgm:spPr/>
      <dgm:t>
        <a:bodyPr/>
        <a:lstStyle/>
        <a:p>
          <a:endParaRPr lang="en-US"/>
        </a:p>
      </dgm:t>
    </dgm:pt>
    <dgm:pt modelId="{7D4D98C3-18B4-45A1-BD16-ABDBC3689312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{DefenderGold1, MidfielderSilver1, MidfielderGold2}</a:t>
          </a:r>
        </a:p>
      </dgm:t>
    </dgm:pt>
    <dgm:pt modelId="{ADA26B0D-5B40-416D-A0ED-03545C154C75}" type="parTrans" cxnId="{949B04FA-5ACA-4F74-8A44-99A1747F6459}">
      <dgm:prSet/>
      <dgm:spPr/>
      <dgm:t>
        <a:bodyPr/>
        <a:lstStyle/>
        <a:p>
          <a:endParaRPr lang="en-US"/>
        </a:p>
      </dgm:t>
    </dgm:pt>
    <dgm:pt modelId="{986B78B2-950E-47E9-A7BB-BA58171B7611}" type="sibTrans" cxnId="{949B04FA-5ACA-4F74-8A44-99A1747F6459}">
      <dgm:prSet/>
      <dgm:spPr/>
      <dgm:t>
        <a:bodyPr/>
        <a:lstStyle/>
        <a:p>
          <a:endParaRPr lang="en-US"/>
        </a:p>
      </dgm:t>
    </dgm:pt>
    <dgm:pt modelId="{9C11F6A2-7CB0-4ED2-8A53-F8490D9A5AE4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{DefenderGold1, MidfielderSilver2}</a:t>
          </a:r>
        </a:p>
      </dgm:t>
    </dgm:pt>
    <dgm:pt modelId="{D189388B-ACEA-43C7-AD25-DCC53C69D516}" type="parTrans" cxnId="{555A7F3B-46B4-45D9-96BC-E1AD45690C82}">
      <dgm:prSet/>
      <dgm:spPr/>
      <dgm:t>
        <a:bodyPr/>
        <a:lstStyle/>
        <a:p>
          <a:endParaRPr lang="en-US"/>
        </a:p>
      </dgm:t>
    </dgm:pt>
    <dgm:pt modelId="{2986F378-3A2A-4DE0-BDC5-354EFD8E917F}" type="sibTrans" cxnId="{555A7F3B-46B4-45D9-96BC-E1AD45690C82}">
      <dgm:prSet/>
      <dgm:spPr/>
      <dgm:t>
        <a:bodyPr/>
        <a:lstStyle/>
        <a:p>
          <a:endParaRPr lang="en-US"/>
        </a:p>
      </dgm:t>
    </dgm:pt>
    <dgm:pt modelId="{962702C5-2B10-4EEE-ADCE-E80F628C1A43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{MidfielderGold1, MidfielderSilver2}</a:t>
          </a:r>
        </a:p>
      </dgm:t>
    </dgm:pt>
    <dgm:pt modelId="{F49BCB4F-33DF-4293-AC11-B06DB164C741}" type="parTrans" cxnId="{85B230D7-1726-45D0-B21B-02196CAC137E}">
      <dgm:prSet/>
      <dgm:spPr/>
    </dgm:pt>
    <dgm:pt modelId="{85C79495-884A-430A-8EA3-0995C80A89E6}" type="sibTrans" cxnId="{85B230D7-1726-45D0-B21B-02196CAC137E}">
      <dgm:prSet/>
      <dgm:spPr/>
    </dgm:pt>
    <dgm:pt modelId="{16E8FA04-D2D3-45F8-9C54-5534B0F1631E}" type="pres">
      <dgm:prSet presAssocID="{0D4DB495-99B5-42F0-B605-54946B4D0EAC}" presName="Name0" presStyleCnt="0">
        <dgm:presLayoutVars>
          <dgm:dir/>
          <dgm:animLvl val="lvl"/>
          <dgm:resizeHandles val="exact"/>
        </dgm:presLayoutVars>
      </dgm:prSet>
      <dgm:spPr/>
    </dgm:pt>
    <dgm:pt modelId="{5E8EA284-4F33-45A5-8B0E-1D6B47CF3240}" type="pres">
      <dgm:prSet presAssocID="{E5980DA6-85FD-49E6-AC43-28FD1C4CB3F7}" presName="linNode" presStyleCnt="0"/>
      <dgm:spPr/>
    </dgm:pt>
    <dgm:pt modelId="{0079DC23-882A-4797-99AD-B65B1FED474E}" type="pres">
      <dgm:prSet presAssocID="{E5980DA6-85FD-49E6-AC43-28FD1C4CB3F7}" presName="parTx" presStyleLbl="revTx" presStyleIdx="0" presStyleCnt="2">
        <dgm:presLayoutVars>
          <dgm:chMax val="1"/>
          <dgm:bulletEnabled val="1"/>
        </dgm:presLayoutVars>
      </dgm:prSet>
      <dgm:spPr/>
    </dgm:pt>
    <dgm:pt modelId="{F7D13BE7-2DB6-438F-8109-C72124CE450B}" type="pres">
      <dgm:prSet presAssocID="{E5980DA6-85FD-49E6-AC43-28FD1C4CB3F7}" presName="bracket" presStyleLbl="parChTrans1D1" presStyleIdx="0" presStyleCnt="2"/>
      <dgm:spPr/>
    </dgm:pt>
    <dgm:pt modelId="{7751A78D-11D6-4426-9DB0-127B68C67348}" type="pres">
      <dgm:prSet presAssocID="{E5980DA6-85FD-49E6-AC43-28FD1C4CB3F7}" presName="spH" presStyleCnt="0"/>
      <dgm:spPr/>
    </dgm:pt>
    <dgm:pt modelId="{8AA8B445-272F-42CC-A617-BB70A1C16E4D}" type="pres">
      <dgm:prSet presAssocID="{E5980DA6-85FD-49E6-AC43-28FD1C4CB3F7}" presName="desTx" presStyleLbl="node1" presStyleIdx="0" presStyleCnt="2">
        <dgm:presLayoutVars>
          <dgm:bulletEnabled val="1"/>
        </dgm:presLayoutVars>
      </dgm:prSet>
      <dgm:spPr/>
    </dgm:pt>
    <dgm:pt modelId="{4BED3FC8-9F24-43D1-A1C8-6C6BACB2168E}" type="pres">
      <dgm:prSet presAssocID="{D8B134C2-CA16-4EB1-AD01-F649F8268EF1}" presName="spV" presStyleCnt="0"/>
      <dgm:spPr/>
    </dgm:pt>
    <dgm:pt modelId="{EF6237B1-63DF-45AF-ABFD-2DA1BB8F3EE4}" type="pres">
      <dgm:prSet presAssocID="{43EA4BE6-C093-4777-BCFF-4EDCF8ED209E}" presName="linNode" presStyleCnt="0"/>
      <dgm:spPr/>
    </dgm:pt>
    <dgm:pt modelId="{AB43EBA9-F96C-43E5-8CC3-00D379564C85}" type="pres">
      <dgm:prSet presAssocID="{43EA4BE6-C093-4777-BCFF-4EDCF8ED209E}" presName="parTx" presStyleLbl="revTx" presStyleIdx="1" presStyleCnt="2">
        <dgm:presLayoutVars>
          <dgm:chMax val="1"/>
          <dgm:bulletEnabled val="1"/>
        </dgm:presLayoutVars>
      </dgm:prSet>
      <dgm:spPr/>
    </dgm:pt>
    <dgm:pt modelId="{C8932FFD-71A0-4046-96BA-FB864B440B4A}" type="pres">
      <dgm:prSet presAssocID="{43EA4BE6-C093-4777-BCFF-4EDCF8ED209E}" presName="bracket" presStyleLbl="parChTrans1D1" presStyleIdx="1" presStyleCnt="2"/>
      <dgm:spPr/>
    </dgm:pt>
    <dgm:pt modelId="{3CBE9F33-75BB-4187-B887-6726F6351172}" type="pres">
      <dgm:prSet presAssocID="{43EA4BE6-C093-4777-BCFF-4EDCF8ED209E}" presName="spH" presStyleCnt="0"/>
      <dgm:spPr/>
    </dgm:pt>
    <dgm:pt modelId="{C957F664-0CE7-4EE6-88E3-C3F5F84C12F9}" type="pres">
      <dgm:prSet presAssocID="{43EA4BE6-C093-4777-BCFF-4EDCF8ED209E}" presName="desTx" presStyleLbl="node1" presStyleIdx="1" presStyleCnt="2">
        <dgm:presLayoutVars>
          <dgm:bulletEnabled val="1"/>
        </dgm:presLayoutVars>
      </dgm:prSet>
      <dgm:spPr/>
    </dgm:pt>
  </dgm:ptLst>
  <dgm:cxnLst>
    <dgm:cxn modelId="{B5596D1E-CE78-431E-8F4E-AEC6D44AC0DF}" type="presOf" srcId="{9C11F6A2-7CB0-4ED2-8A53-F8490D9A5AE4}" destId="{C957F664-0CE7-4EE6-88E3-C3F5F84C12F9}" srcOrd="0" destOrd="1" presId="urn:diagrams.loki3.com/BracketList"/>
    <dgm:cxn modelId="{320D9D21-8023-4CF4-B5E5-6488CA35D786}" srcId="{43EA4BE6-C093-4777-BCFF-4EDCF8ED209E}" destId="{ABB7662D-5468-447B-A555-FC9A7E6C2638}" srcOrd="0" destOrd="0" parTransId="{73A7571F-55E3-4CE0-864B-6123B218313F}" sibTransId="{D19429EB-504D-4321-ADEA-3365548866A8}"/>
    <dgm:cxn modelId="{555A7F3B-46B4-45D9-96BC-E1AD45690C82}" srcId="{43EA4BE6-C093-4777-BCFF-4EDCF8ED209E}" destId="{9C11F6A2-7CB0-4ED2-8A53-F8490D9A5AE4}" srcOrd="1" destOrd="0" parTransId="{D189388B-ACEA-43C7-AD25-DCC53C69D516}" sibTransId="{2986F378-3A2A-4DE0-BDC5-354EFD8E917F}"/>
    <dgm:cxn modelId="{175DD365-77BA-4C30-83E7-4A5DCDEE1B8E}" type="presOf" srcId="{962702C5-2B10-4EEE-ADCE-E80F628C1A43}" destId="{8AA8B445-272F-42CC-A617-BB70A1C16E4D}" srcOrd="0" destOrd="3" presId="urn:diagrams.loki3.com/BracketList"/>
    <dgm:cxn modelId="{3E76534F-249F-48F0-ABB8-81CE67201A6A}" type="presOf" srcId="{43EA4BE6-C093-4777-BCFF-4EDCF8ED209E}" destId="{AB43EBA9-F96C-43E5-8CC3-00D379564C85}" srcOrd="0" destOrd="0" presId="urn:diagrams.loki3.com/BracketList"/>
    <dgm:cxn modelId="{F769D271-8F94-4A8E-BCD4-75D059C845FC}" type="presOf" srcId="{ABB7662D-5468-447B-A555-FC9A7E6C2638}" destId="{C957F664-0CE7-4EE6-88E3-C3F5F84C12F9}" srcOrd="0" destOrd="0" presId="urn:diagrams.loki3.com/BracketList"/>
    <dgm:cxn modelId="{0A0AF957-0AEB-4E1F-A270-02872E3EB4DD}" srcId="{E5980DA6-85FD-49E6-AC43-28FD1C4CB3F7}" destId="{1AE1E629-A473-4368-B2D1-84C5958A4977}" srcOrd="0" destOrd="0" parTransId="{944A280C-66D4-4251-9403-D210D49B7DA6}" sibTransId="{3D728810-6BAE-4C65-94C6-AAE1FA09A106}"/>
    <dgm:cxn modelId="{0335F658-3971-40AF-95CE-676710931BE3}" srcId="{E5980DA6-85FD-49E6-AC43-28FD1C4CB3F7}" destId="{863D8841-A280-4CA2-B79F-37342AA566C6}" srcOrd="1" destOrd="0" parTransId="{0BD2D10C-A985-4220-A98F-71A2531A2E77}" sibTransId="{C2F906C1-FC10-4CD3-981C-99B477787670}"/>
    <dgm:cxn modelId="{105C5459-37EA-4595-94E6-A3DCDB9B696F}" type="presOf" srcId="{863D8841-A280-4CA2-B79F-37342AA566C6}" destId="{8AA8B445-272F-42CC-A617-BB70A1C16E4D}" srcOrd="0" destOrd="1" presId="urn:diagrams.loki3.com/BracketList"/>
    <dgm:cxn modelId="{B3F599A0-9A6F-445E-9AFE-98DD5FF3A22B}" type="presOf" srcId="{7D4D98C3-18B4-45A1-BD16-ABDBC3689312}" destId="{8AA8B445-272F-42CC-A617-BB70A1C16E4D}" srcOrd="0" destOrd="2" presId="urn:diagrams.loki3.com/BracketList"/>
    <dgm:cxn modelId="{F93FBFA2-A001-4011-9D21-542E2A0D4CE7}" type="presOf" srcId="{E5980DA6-85FD-49E6-AC43-28FD1C4CB3F7}" destId="{0079DC23-882A-4797-99AD-B65B1FED474E}" srcOrd="0" destOrd="0" presId="urn:diagrams.loki3.com/BracketList"/>
    <dgm:cxn modelId="{B99FB2BD-BCAD-4484-AD88-FF968485DBB1}" type="presOf" srcId="{0D4DB495-99B5-42F0-B605-54946B4D0EAC}" destId="{16E8FA04-D2D3-45F8-9C54-5534B0F1631E}" srcOrd="0" destOrd="0" presId="urn:diagrams.loki3.com/BracketList"/>
    <dgm:cxn modelId="{135AA2BE-D89C-432B-8E71-60768EE02D65}" srcId="{0D4DB495-99B5-42F0-B605-54946B4D0EAC}" destId="{43EA4BE6-C093-4777-BCFF-4EDCF8ED209E}" srcOrd="1" destOrd="0" parTransId="{A6F11C80-2B54-402C-A53A-E7EC0F597610}" sibTransId="{DC648A32-3AE9-4EBB-9CB4-BCF871C04420}"/>
    <dgm:cxn modelId="{98EA73D1-D7DC-4A67-B5DC-1A8AC12CF98A}" type="presOf" srcId="{1AE1E629-A473-4368-B2D1-84C5958A4977}" destId="{8AA8B445-272F-42CC-A617-BB70A1C16E4D}" srcOrd="0" destOrd="0" presId="urn:diagrams.loki3.com/BracketList"/>
    <dgm:cxn modelId="{85B230D7-1726-45D0-B21B-02196CAC137E}" srcId="{E5980DA6-85FD-49E6-AC43-28FD1C4CB3F7}" destId="{962702C5-2B10-4EEE-ADCE-E80F628C1A43}" srcOrd="3" destOrd="0" parTransId="{F49BCB4F-33DF-4293-AC11-B06DB164C741}" sibTransId="{85C79495-884A-430A-8EA3-0995C80A89E6}"/>
    <dgm:cxn modelId="{011AB2F4-2000-4EB0-A6A8-C543E7263593}" srcId="{0D4DB495-99B5-42F0-B605-54946B4D0EAC}" destId="{E5980DA6-85FD-49E6-AC43-28FD1C4CB3F7}" srcOrd="0" destOrd="0" parTransId="{11ED5291-F58E-4DCA-B0F4-5649FA298C28}" sibTransId="{D8B134C2-CA16-4EB1-AD01-F649F8268EF1}"/>
    <dgm:cxn modelId="{949B04FA-5ACA-4F74-8A44-99A1747F6459}" srcId="{E5980DA6-85FD-49E6-AC43-28FD1C4CB3F7}" destId="{7D4D98C3-18B4-45A1-BD16-ABDBC3689312}" srcOrd="2" destOrd="0" parTransId="{ADA26B0D-5B40-416D-A0ED-03545C154C75}" sibTransId="{986B78B2-950E-47E9-A7BB-BA58171B7611}"/>
    <dgm:cxn modelId="{B9F7B1E1-53AC-4D2C-BBDE-AE451A6DE34C}" type="presParOf" srcId="{16E8FA04-D2D3-45F8-9C54-5534B0F1631E}" destId="{5E8EA284-4F33-45A5-8B0E-1D6B47CF3240}" srcOrd="0" destOrd="0" presId="urn:diagrams.loki3.com/BracketList"/>
    <dgm:cxn modelId="{B0198BC6-9738-46FB-B2D6-6D46A5925716}" type="presParOf" srcId="{5E8EA284-4F33-45A5-8B0E-1D6B47CF3240}" destId="{0079DC23-882A-4797-99AD-B65B1FED474E}" srcOrd="0" destOrd="0" presId="urn:diagrams.loki3.com/BracketList"/>
    <dgm:cxn modelId="{C75B499C-0ED3-417B-B1EA-B4A7461164F3}" type="presParOf" srcId="{5E8EA284-4F33-45A5-8B0E-1D6B47CF3240}" destId="{F7D13BE7-2DB6-438F-8109-C72124CE450B}" srcOrd="1" destOrd="0" presId="urn:diagrams.loki3.com/BracketList"/>
    <dgm:cxn modelId="{43248297-6894-4F69-A9B9-D18F19332F25}" type="presParOf" srcId="{5E8EA284-4F33-45A5-8B0E-1D6B47CF3240}" destId="{7751A78D-11D6-4426-9DB0-127B68C67348}" srcOrd="2" destOrd="0" presId="urn:diagrams.loki3.com/BracketList"/>
    <dgm:cxn modelId="{F6C26309-2E2D-4C46-8CA0-114D78274855}" type="presParOf" srcId="{5E8EA284-4F33-45A5-8B0E-1D6B47CF3240}" destId="{8AA8B445-272F-42CC-A617-BB70A1C16E4D}" srcOrd="3" destOrd="0" presId="urn:diagrams.loki3.com/BracketList"/>
    <dgm:cxn modelId="{094CBC30-471F-4BB3-ACFD-62F80F3A6323}" type="presParOf" srcId="{16E8FA04-D2D3-45F8-9C54-5534B0F1631E}" destId="{4BED3FC8-9F24-43D1-A1C8-6C6BACB2168E}" srcOrd="1" destOrd="0" presId="urn:diagrams.loki3.com/BracketList"/>
    <dgm:cxn modelId="{36CC20A8-6595-4E7D-85F8-77C74B12B8AE}" type="presParOf" srcId="{16E8FA04-D2D3-45F8-9C54-5534B0F1631E}" destId="{EF6237B1-63DF-45AF-ABFD-2DA1BB8F3EE4}" srcOrd="2" destOrd="0" presId="urn:diagrams.loki3.com/BracketList"/>
    <dgm:cxn modelId="{6FCACDBF-6F04-4FEC-BC1E-1A5E2B1390D7}" type="presParOf" srcId="{EF6237B1-63DF-45AF-ABFD-2DA1BB8F3EE4}" destId="{AB43EBA9-F96C-43E5-8CC3-00D379564C85}" srcOrd="0" destOrd="0" presId="urn:diagrams.loki3.com/BracketList"/>
    <dgm:cxn modelId="{3E7A46DA-1363-489F-B064-B55B9EC5BBDF}" type="presParOf" srcId="{EF6237B1-63DF-45AF-ABFD-2DA1BB8F3EE4}" destId="{C8932FFD-71A0-4046-96BA-FB864B440B4A}" srcOrd="1" destOrd="0" presId="urn:diagrams.loki3.com/BracketList"/>
    <dgm:cxn modelId="{89C65CE6-9EC2-4804-94DB-CC8917E02768}" type="presParOf" srcId="{EF6237B1-63DF-45AF-ABFD-2DA1BB8F3EE4}" destId="{3CBE9F33-75BB-4187-B887-6726F6351172}" srcOrd="2" destOrd="0" presId="urn:diagrams.loki3.com/BracketList"/>
    <dgm:cxn modelId="{3FA03814-2205-48DB-91B5-8467AFF71FFE}" type="presParOf" srcId="{EF6237B1-63DF-45AF-ABFD-2DA1BB8F3EE4}" destId="{C957F664-0CE7-4EE6-88E3-C3F5F84C12F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9DC23-882A-4797-99AD-B65B1FED474E}">
      <dsp:nvSpPr>
        <dsp:cNvPr id="0" name=""/>
        <dsp:cNvSpPr/>
      </dsp:nvSpPr>
      <dsp:spPr>
        <a:xfrm>
          <a:off x="5953" y="677459"/>
          <a:ext cx="3045023" cy="46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Top-Flight Clubs</a:t>
          </a:r>
        </a:p>
      </dsp:txBody>
      <dsp:txXfrm>
        <a:off x="5953" y="677459"/>
        <a:ext cx="3045023" cy="469631"/>
      </dsp:txXfrm>
    </dsp:sp>
    <dsp:sp modelId="{F7D13BE7-2DB6-438F-8109-C72124CE450B}">
      <dsp:nvSpPr>
        <dsp:cNvPr id="0" name=""/>
        <dsp:cNvSpPr/>
      </dsp:nvSpPr>
      <dsp:spPr>
        <a:xfrm>
          <a:off x="3050976" y="31716"/>
          <a:ext cx="609004" cy="176111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8B445-272F-42CC-A617-BB70A1C16E4D}">
      <dsp:nvSpPr>
        <dsp:cNvPr id="0" name=""/>
        <dsp:cNvSpPr/>
      </dsp:nvSpPr>
      <dsp:spPr>
        <a:xfrm>
          <a:off x="3903583" y="31716"/>
          <a:ext cx="8282463" cy="17611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{DefenderGold2, MidfielderGold1}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{DefenderGold1, MidfielderSilver1, MidfielderGold1}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{DefenderGold1, MidfielderSilver1, MidfielderGold2}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{MidfielderGold1, MidfielderSilver2}</a:t>
          </a:r>
        </a:p>
      </dsp:txBody>
      <dsp:txXfrm>
        <a:off x="3903583" y="31716"/>
        <a:ext cx="8282463" cy="1761117"/>
      </dsp:txXfrm>
    </dsp:sp>
    <dsp:sp modelId="{AB43EBA9-F96C-43E5-8CC3-00D379564C85}">
      <dsp:nvSpPr>
        <dsp:cNvPr id="0" name=""/>
        <dsp:cNvSpPr/>
      </dsp:nvSpPr>
      <dsp:spPr>
        <a:xfrm>
          <a:off x="5953" y="1940118"/>
          <a:ext cx="3045023" cy="825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/>
              </a:solidFill>
            </a:rPr>
            <a:t>Relegation Class Clubs</a:t>
          </a:r>
        </a:p>
      </dsp:txBody>
      <dsp:txXfrm>
        <a:off x="5953" y="1940118"/>
        <a:ext cx="3045023" cy="825412"/>
      </dsp:txXfrm>
    </dsp:sp>
    <dsp:sp modelId="{C8932FFD-71A0-4046-96BA-FB864B440B4A}">
      <dsp:nvSpPr>
        <dsp:cNvPr id="0" name=""/>
        <dsp:cNvSpPr/>
      </dsp:nvSpPr>
      <dsp:spPr>
        <a:xfrm>
          <a:off x="3050976" y="1875633"/>
          <a:ext cx="609004" cy="9543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7F664-0CE7-4EE6-88E3-C3F5F84C12F9}">
      <dsp:nvSpPr>
        <dsp:cNvPr id="0" name=""/>
        <dsp:cNvSpPr/>
      </dsp:nvSpPr>
      <dsp:spPr>
        <a:xfrm>
          <a:off x="3903583" y="1875633"/>
          <a:ext cx="8282463" cy="9543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{DefenderSilver1}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bg1"/>
              </a:solidFill>
            </a:rPr>
            <a:t>{DefenderGold1, MidfielderSilver2}</a:t>
          </a:r>
        </a:p>
      </dsp:txBody>
      <dsp:txXfrm>
        <a:off x="3903583" y="1875633"/>
        <a:ext cx="8282463" cy="954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9E129-9C78-4C23-B0B2-A77E34133AF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0630-454A-4E4C-9E35-47B80D91F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3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80630-454A-4E4C-9E35-47B80D91F4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2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5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580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4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2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9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8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3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08776E5-B25B-417A-8C63-A81EECAF45D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6F54F71C-99E2-4444-A3CF-EFF5F4E99DF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3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7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77250-077F-497F-8BD4-E1578E4A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006" y="1143293"/>
            <a:ext cx="5422969" cy="4268965"/>
          </a:xfrm>
        </p:spPr>
        <p:txBody>
          <a:bodyPr anchor="ctr">
            <a:normAutofit/>
          </a:bodyPr>
          <a:lstStyle/>
          <a:p>
            <a:r>
              <a:rPr lang="en-US" sz="4600"/>
              <a:t>Designing the Optimal Lineup in English Premier League Football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91365-88B2-43DA-AAC8-BCCDA0727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006" y="5537925"/>
            <a:ext cx="5443666" cy="7063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4000"/>
              </a:lnSpc>
              <a:spcAft>
                <a:spcPts val="600"/>
              </a:spcAft>
            </a:pPr>
            <a:r>
              <a:rPr lang="en-US" sz="1700"/>
              <a:t>Derek Caramella &amp; Miguel Novo Villar</a:t>
            </a:r>
          </a:p>
          <a:p>
            <a:pPr>
              <a:lnSpc>
                <a:spcPct val="104000"/>
              </a:lnSpc>
              <a:spcAft>
                <a:spcPts val="600"/>
              </a:spcAft>
            </a:pPr>
            <a:r>
              <a:rPr lang="en-US" sz="1700"/>
              <a:t>02 December 2021</a:t>
            </a:r>
          </a:p>
        </p:txBody>
      </p:sp>
      <p:sp>
        <p:nvSpPr>
          <p:cNvPr id="1032" name="Freeform: Shape 7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74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F232D4-CF88-429F-B343-3CE208DEC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401" y="1122548"/>
            <a:ext cx="4696666" cy="47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85232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9F10-2D56-4719-BA34-0C9979093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83428"/>
            <a:ext cx="3833906" cy="362439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Separates Top-Flight &amp; Relegation Class Clubs?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32C3-A9F0-4224-8547-850D6A6F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359" y="165552"/>
            <a:ext cx="7096123" cy="3542271"/>
          </a:xfrm>
        </p:spPr>
        <p:txBody>
          <a:bodyPr>
            <a:normAutofit fontScale="92500"/>
          </a:bodyPr>
          <a:lstStyle/>
          <a:p>
            <a:r>
              <a:rPr lang="en-US">
                <a:solidFill>
                  <a:schemeClr val="bg1"/>
                </a:solidFill>
              </a:rPr>
              <a:t>Team Composition &amp; Tactics</a:t>
            </a:r>
          </a:p>
          <a:p>
            <a:r>
              <a:rPr lang="en-US">
                <a:solidFill>
                  <a:schemeClr val="bg1"/>
                </a:solidFill>
              </a:rPr>
              <a:t>Frequent itemset analysis (Apriori) to identify frequent player combinations amongst Top-Flight clubs &amp; Relegation Class Clubs</a:t>
            </a:r>
          </a:p>
          <a:p>
            <a:r>
              <a:rPr lang="en-US">
                <a:solidFill>
                  <a:schemeClr val="bg1"/>
                </a:solidFill>
              </a:rPr>
              <a:t>Project data set into two sets: The top 25% of teams &amp; bottom 25% of teams</a:t>
            </a:r>
          </a:p>
          <a:p>
            <a:r>
              <a:rPr lang="en-US">
                <a:solidFill>
                  <a:schemeClr val="bg1"/>
                </a:solidFill>
              </a:rPr>
              <a:t>For each partition, consider each game week as a transaction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{GoalkeeperGold1, DefenderBronze1, DefenderSilver2, DefenderGold1, MidfielderGold4, MidfielderSilver3, ForwardGold2}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6390E0-9BCF-47FC-8CC0-C6494FF8B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514657"/>
              </p:ext>
            </p:extLst>
          </p:nvPr>
        </p:nvGraphicFramePr>
        <p:xfrm>
          <a:off x="-190500" y="3707823"/>
          <a:ext cx="12192000" cy="286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40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2537BC-728E-49A1-9CB0-2124D4DD7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6" y="1001410"/>
            <a:ext cx="4765963" cy="914400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Top-Flight Clubs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936900-EBCB-4738-9080-8D1DD3ECD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546" y="1970016"/>
            <a:ext cx="4765963" cy="3886574"/>
          </a:xfrm>
        </p:spPr>
        <p:txBody>
          <a:bodyPr>
            <a:normAutofit/>
          </a:bodyPr>
          <a:lstStyle/>
          <a:p>
            <a:r>
              <a:rPr lang="en-US"/>
              <a:t>Offense transitions</a:t>
            </a:r>
          </a:p>
          <a:p>
            <a:r>
              <a:rPr lang="en-US"/>
              <a:t>Defense transitions</a:t>
            </a:r>
          </a:p>
          <a:p>
            <a:r>
              <a:rPr lang="en-US"/>
              <a:t>Establish offensive presence</a:t>
            </a:r>
          </a:p>
          <a:p>
            <a:r>
              <a:rPr lang="en-US"/>
              <a:t>Heavy emphasis on possession</a:t>
            </a:r>
          </a:p>
          <a:p>
            <a:r>
              <a:rPr lang="en-US"/>
              <a:t>Gold tier wingback defenders to maintain possession &amp; deliver crosses</a:t>
            </a:r>
          </a:p>
          <a:p>
            <a:r>
              <a:rPr lang="en-US"/>
              <a:t>Gold tier midfielders to serve a strong, resilient forward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532D78-3DFD-489A-AFC7-8F569242F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38800" y="1001410"/>
            <a:ext cx="6248400" cy="914400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Relegation Class Clubs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81824A-5254-440B-8A72-F93EE62F0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38800" y="1970015"/>
            <a:ext cx="6245352" cy="3886574"/>
          </a:xfrm>
        </p:spPr>
        <p:txBody>
          <a:bodyPr>
            <a:normAutofit/>
          </a:bodyPr>
          <a:lstStyle/>
          <a:p>
            <a:r>
              <a:rPr lang="en-US"/>
              <a:t>Establish defensive presence</a:t>
            </a:r>
          </a:p>
          <a:p>
            <a:r>
              <a:rPr lang="en-US"/>
              <a:t>Heavy emphasis on gold tier center back</a:t>
            </a:r>
          </a:p>
          <a:p>
            <a:r>
              <a:rPr lang="en-US"/>
              <a:t>Keep shots away from the middle</a:t>
            </a:r>
          </a:p>
          <a:p>
            <a:r>
              <a:rPr lang="en-US"/>
              <a:t>Attempt to score on counter attacks &amp; mistakes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5599CBA-38F5-4BD6-B1FC-5AC9021F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36" y="236305"/>
            <a:ext cx="11468516" cy="710899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How Do Top-Flight &amp; Relegation Clubs Play?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B8DA7E-B347-428E-A22E-EF3749A3B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8" r="9008"/>
          <a:stretch/>
        </p:blipFill>
        <p:spPr>
          <a:xfrm>
            <a:off x="5247121" y="4278745"/>
            <a:ext cx="2163329" cy="2579255"/>
          </a:xfrm>
          <a:prstGeom prst="rect">
            <a:avLst/>
          </a:prstGeom>
        </p:spPr>
      </p:pic>
      <p:pic>
        <p:nvPicPr>
          <p:cNvPr id="7170" name="Picture 2" descr="Kevin De Bruyne">
            <a:extLst>
              <a:ext uri="{FF2B5EF4-FFF2-40B4-BE49-F238E27FC236}">
                <a16:creationId xmlns:a16="http://schemas.microsoft.com/office/drawing/2014/main" id="{7FDB04AB-E5A6-4D13-BFAB-AB22DBC30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r="7719"/>
          <a:stretch/>
        </p:blipFill>
        <p:spPr bwMode="auto">
          <a:xfrm>
            <a:off x="7410450" y="4278744"/>
            <a:ext cx="2212109" cy="2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shley Williams Profile, News &amp;amp; Stats | Premier League">
            <a:extLst>
              <a:ext uri="{FF2B5EF4-FFF2-40B4-BE49-F238E27FC236}">
                <a16:creationId xmlns:a16="http://schemas.microsoft.com/office/drawing/2014/main" id="{74448909-C537-4832-9AAF-30B21738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559" y="4308241"/>
            <a:ext cx="2212109" cy="257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95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4AE7F72-7DE7-469B-884D-41DF6E3E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FF7BEB-06C4-4139-8AF1-52B68D5A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7257"/>
            <a:ext cx="12192002" cy="81915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How Similar are Top-Flight &amp; Relegation Class Clubs?</a:t>
            </a:r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676184BD-E35A-4076-A646-FB2CD9234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78729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AD3FAB1-4DDF-4AE7-8F23-1BD35D53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4763" y="2265036"/>
            <a:ext cx="0" cy="459296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1A583-DA9E-4832-A661-FACB35622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627" y="1097281"/>
            <a:ext cx="4198373" cy="5699356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One-Hot Encoding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An array determining the frequent </a:t>
            </a:r>
            <a:r>
              <a:rPr lang="en-US" err="1">
                <a:solidFill>
                  <a:schemeClr val="bg1"/>
                </a:solidFill>
              </a:rPr>
              <a:t>itemsets</a:t>
            </a:r>
            <a:r>
              <a:rPr lang="en-US">
                <a:solidFill>
                  <a:schemeClr val="bg1"/>
                </a:solidFill>
              </a:rPr>
              <a:t> present in the club</a:t>
            </a:r>
            <a:endParaRPr lang="en-US" i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SNE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i="1">
                <a:solidFill>
                  <a:schemeClr val="bg1"/>
                </a:solidFill>
              </a:rPr>
              <a:t>t</a:t>
            </a:r>
            <a:r>
              <a:rPr lang="en-US">
                <a:solidFill>
                  <a:schemeClr val="bg1"/>
                </a:solidFill>
              </a:rPr>
              <a:t>-Distributed Stochastic Neighborhood Embedding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Non-Linear Dimensionality Reduction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Preserve Local Structure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Handles Outliers</a:t>
            </a:r>
          </a:p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Two distinct groups containing Top-Flight and Relegation Class clubs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Sporadic relegation class clusters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Sometimes Relegation Class clubs contain the correct player type combinations, but cannot get it done</a:t>
            </a:r>
          </a:p>
          <a:p>
            <a:pPr lvl="1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547ABB-0A35-4C5E-B159-053E0026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" y="1196869"/>
            <a:ext cx="7810747" cy="559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20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617A8F1-7D10-48DF-AD9F-04AB1B26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9FEBFBF-3D98-466F-A33A-9DED55D1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963" y="251760"/>
            <a:ext cx="4285674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/>
                </a:solidFill>
              </a:rPr>
              <a:t>What are the Key Points?</a:t>
            </a:r>
          </a:p>
        </p:txBody>
      </p:sp>
      <p:pic>
        <p:nvPicPr>
          <p:cNvPr id="13" name="Picture 12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1AA3D931-09ED-462B-B02B-0FC9491B7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5" r="38592" b="-1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A6939B-AFBD-4ACC-AB9E-932F8C5C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868342"/>
            <a:ext cx="6696075" cy="4331388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Invest in a strong gold tiered midfield accompanied by at least one strong wing back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Tactically focus on transitional moments relative to establishing defense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Above average Gold Midfielders score the expected value of Gold Forwards &amp; provide more assists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Gold Midfielders reap the highest return on capital investment</a:t>
            </a:r>
          </a:p>
          <a:p>
            <a:pPr marL="457200" indent="-457200">
              <a:lnSpc>
                <a:spcPct val="102000"/>
              </a:lnSpc>
              <a:buFont typeface="+mj-lt"/>
              <a:buAutoNum type="arabicPeriod"/>
            </a:pPr>
            <a:r>
              <a:rPr lang="en-US" sz="2400">
                <a:solidFill>
                  <a:schemeClr val="tx2"/>
                </a:solidFill>
              </a:rPr>
              <a:t>Ensure tactics conform to the player combinations to generate fortunate results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0A8D2D9-6EB6-4B53-B77C-3B07A2BC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88D78C-8BD3-45E2-A562-101603FF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17A8F1-7D10-48DF-AD9F-04AB1B26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52191-23BD-4C8A-8671-EAC9A34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tx2"/>
                </a:solidFill>
              </a:rPr>
              <a:t>What’s Next?</a:t>
            </a:r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7909E89C-519F-473A-B3D1-5D6B99699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1" r="31638"/>
          <a:stretch/>
        </p:blipFill>
        <p:spPr>
          <a:xfrm>
            <a:off x="20" y="10"/>
            <a:ext cx="459588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03207-92B2-4017-8E52-B903F06C0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5"/>
            <a:ext cx="6248398" cy="2931932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Similar analysis with La Liga</a:t>
            </a:r>
          </a:p>
          <a:p>
            <a:r>
              <a:rPr lang="en-US" sz="2800">
                <a:solidFill>
                  <a:schemeClr val="tx2"/>
                </a:solidFill>
              </a:rPr>
              <a:t>Various formations with frequent </a:t>
            </a:r>
            <a:r>
              <a:rPr lang="en-US" sz="2800" err="1">
                <a:solidFill>
                  <a:schemeClr val="tx2"/>
                </a:solidFill>
              </a:rPr>
              <a:t>itemsets</a:t>
            </a:r>
            <a:endParaRPr lang="en-US" sz="2800">
              <a:solidFill>
                <a:schemeClr val="tx2"/>
              </a:solidFill>
            </a:endParaRPr>
          </a:p>
          <a:p>
            <a:r>
              <a:rPr lang="en-US" sz="2800">
                <a:solidFill>
                  <a:schemeClr val="tx2"/>
                </a:solidFill>
              </a:rPr>
              <a:t>Possession &amp; passing decision during attack buildup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0A8D2D9-6EB6-4B53-B77C-3B07A2BC3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88D78C-8BD3-45E2-A562-101603FF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259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5A077-5BC7-40E4-B455-0619CE71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6" y="1143293"/>
            <a:ext cx="5422969" cy="4268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6600" cap="all">
                <a:solidFill>
                  <a:schemeClr val="tx2"/>
                </a:solidFill>
              </a:rPr>
              <a:t>Questions?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8C83E750-7DC9-40DF-8A5D-8C299EABE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401" y="1793908"/>
            <a:ext cx="3491811" cy="3491811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4320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E6ED-D397-4ED9-9396-C0D5C58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Why do Managers Care About Team Composition?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3628-8E6F-4770-8335-D569AB06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6275"/>
            <a:ext cx="4119881" cy="392307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Wage Capital Scarcity</a:t>
            </a:r>
          </a:p>
          <a:p>
            <a:r>
              <a:rPr lang="en-US" sz="2400"/>
              <a:t>Transfer Windows &amp; Deadlines</a:t>
            </a:r>
          </a:p>
          <a:p>
            <a:r>
              <a:rPr lang="en-US" sz="2400"/>
              <a:t>Dodging relegation is top priority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buy?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play?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combination of player types perform successfully?</a:t>
            </a:r>
          </a:p>
        </p:txBody>
      </p:sp>
      <p:pic>
        <p:nvPicPr>
          <p:cNvPr id="9" name="Picture 2" descr="BBC - Gavin Strachan: Warming the bench is a pain in the backside!">
            <a:extLst>
              <a:ext uri="{FF2B5EF4-FFF2-40B4-BE49-F238E27FC236}">
                <a16:creationId xmlns:a16="http://schemas.microsoft.com/office/drawing/2014/main" id="{FB4F3D00-F3DC-4114-BB35-4F984EFE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 bwMode="auto">
          <a:xfrm>
            <a:off x="6402243" y="2616275"/>
            <a:ext cx="5303982" cy="36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4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AE6ED-D397-4ED9-9396-C0D5C582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Why do Managers Care About Team Composition?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53628-8E6F-4770-8335-D569AB06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6275"/>
            <a:ext cx="4119881" cy="392307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Wage Capital Scarcity</a:t>
            </a:r>
          </a:p>
          <a:p>
            <a:r>
              <a:rPr lang="en-US" sz="2400"/>
              <a:t>Transfer Windows &amp; Deadlines</a:t>
            </a:r>
          </a:p>
          <a:p>
            <a:r>
              <a:rPr lang="en-US" sz="2400"/>
              <a:t>Dodging relegation is top priority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buy?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do I play?</a:t>
            </a:r>
          </a:p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combination of player types perform successfully?</a:t>
            </a:r>
          </a:p>
        </p:txBody>
      </p:sp>
      <p:pic>
        <p:nvPicPr>
          <p:cNvPr id="2050" name="Picture 2" descr="BBC - Gavin Strachan: Warming the bench is a pain in the backside!">
            <a:extLst>
              <a:ext uri="{FF2B5EF4-FFF2-40B4-BE49-F238E27FC236}">
                <a16:creationId xmlns:a16="http://schemas.microsoft.com/office/drawing/2014/main" id="{C5F6247C-088C-44AB-890D-85121417B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0"/>
          <a:stretch/>
        </p:blipFill>
        <p:spPr bwMode="auto">
          <a:xfrm>
            <a:off x="6402243" y="2616275"/>
            <a:ext cx="5303982" cy="36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IFA21 FUT best players under 100,000 coins GAMERS ACADEMY | Gamers Academy">
            <a:extLst>
              <a:ext uri="{FF2B5EF4-FFF2-40B4-BE49-F238E27FC236}">
                <a16:creationId xmlns:a16="http://schemas.microsoft.com/office/drawing/2014/main" id="{9A5CB63D-4229-43A5-92B4-130B77683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t="4646" r="11545" b="88"/>
          <a:stretch/>
        </p:blipFill>
        <p:spPr bwMode="auto">
          <a:xfrm>
            <a:off x="8254999" y="2616275"/>
            <a:ext cx="1117601" cy="228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FA 22: The top 22 highest-rated FUT player items including Lionel Messi&amp;#39;s  PSG card - Mirror Online">
            <a:extLst>
              <a:ext uri="{FF2B5EF4-FFF2-40B4-BE49-F238E27FC236}">
                <a16:creationId xmlns:a16="http://schemas.microsoft.com/office/drawing/2014/main" id="{5D5F78F1-9EE0-4DA2-ABB0-20E62D23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600" y="2616276"/>
            <a:ext cx="1395411" cy="22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FA 21 5 Star Skillers - EA SPORTS Official Site">
            <a:extLst>
              <a:ext uri="{FF2B5EF4-FFF2-40B4-BE49-F238E27FC236}">
                <a16:creationId xmlns:a16="http://schemas.microsoft.com/office/drawing/2014/main" id="{5BA6BBA4-EE4F-489B-B4B8-4327F1EEC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4645" r="11162" b="6506"/>
          <a:stretch/>
        </p:blipFill>
        <p:spPr bwMode="auto">
          <a:xfrm>
            <a:off x="9372600" y="2619705"/>
            <a:ext cx="1120799" cy="2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IFA 20 Ratings: Top 20 Fastest">
            <a:extLst>
              <a:ext uri="{FF2B5EF4-FFF2-40B4-BE49-F238E27FC236}">
                <a16:creationId xmlns:a16="http://schemas.microsoft.com/office/drawing/2014/main" id="{E8D8882A-A835-4FDC-B8A3-70F221C55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4646" r="11162" b="6418"/>
          <a:stretch/>
        </p:blipFill>
        <p:spPr bwMode="auto">
          <a:xfrm>
            <a:off x="7131940" y="2616274"/>
            <a:ext cx="1117601" cy="22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ard Generator Update Tutorial For FIFA 16 — FIFA Forums">
            <a:extLst>
              <a:ext uri="{FF2B5EF4-FFF2-40B4-BE49-F238E27FC236}">
                <a16:creationId xmlns:a16="http://schemas.microsoft.com/office/drawing/2014/main" id="{119DFE1E-537D-4A66-987E-FB7F0013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243" y="2612843"/>
            <a:ext cx="825499" cy="22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20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8">
            <a:extLst>
              <a:ext uri="{FF2B5EF4-FFF2-40B4-BE49-F238E27FC236}">
                <a16:creationId xmlns:a16="http://schemas.microsoft.com/office/drawing/2014/main" id="{269C9DF7-74C8-4F5C-B5B7-4E51ECE2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0AF31-FF4C-425F-84E0-47EF272A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Does Money Impact League Position?</a:t>
            </a: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F3F90CCA-C2FA-41B1-AE81-67DC467E3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BF1E-A3AA-4951-B3DC-6500BD9B6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4"/>
            <a:ext cx="6915150" cy="34159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2"/>
                </a:solidFill>
              </a:rPr>
              <a:t>Yes</a:t>
            </a:r>
          </a:p>
          <a:p>
            <a:pPr lvl="1"/>
            <a:r>
              <a:rPr lang="en-US" sz="2400">
                <a:solidFill>
                  <a:schemeClr val="bg2"/>
                </a:solidFill>
              </a:rPr>
              <a:t>Ridge Regression</a:t>
            </a:r>
          </a:p>
          <a:p>
            <a:pPr lvl="2"/>
            <a:r>
              <a:rPr lang="en-US" sz="2000">
                <a:solidFill>
                  <a:schemeClr val="bg2"/>
                </a:solidFill>
              </a:rPr>
              <a:t>As wage capital expenses increase, a club, on average, performs better</a:t>
            </a:r>
          </a:p>
          <a:p>
            <a:pPr lvl="2"/>
            <a:r>
              <a:rPr lang="en-US" sz="2000">
                <a:solidFill>
                  <a:schemeClr val="bg2"/>
                </a:solidFill>
              </a:rPr>
              <a:t>From 2016-2017 to 2020-2021 season</a:t>
            </a:r>
          </a:p>
          <a:p>
            <a:pPr lvl="2"/>
            <a:r>
              <a:rPr lang="en-US" sz="2000">
                <a:solidFill>
                  <a:schemeClr val="bg2"/>
                </a:solidFill>
              </a:rPr>
              <a:t>Each color represents a team throughout the time interval</a:t>
            </a: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51967EE5-2075-4573-AE19-C4D28E27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3D5CF3C-27E6-4E0A-8A79-FA596B3B0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994" y="1552576"/>
            <a:ext cx="4302959" cy="3324224"/>
          </a:xfrm>
          <a:prstGeom prst="rect">
            <a:avLst/>
          </a:prstGeom>
          <a:noFill/>
        </p:spPr>
      </p:pic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C4353A75-FFE1-403B-BAAC-E7CB1DC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34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20E63-0FC8-4EF0-B5E4-FA5B25334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281354"/>
            <a:ext cx="6414957" cy="2068478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>
                <a:solidFill>
                  <a:schemeClr val="tx1"/>
                </a:solidFill>
              </a:rPr>
              <a:t>What Features Determine a Player Tier?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5632E-A938-40B3-BA73-54B3170D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2" y="2349832"/>
            <a:ext cx="5443666" cy="3874389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Market price correlated with assists &amp; goals scored</a:t>
            </a:r>
          </a:p>
          <a:p>
            <a:r>
              <a:rPr lang="en-US" sz="2800">
                <a:solidFill>
                  <a:schemeClr val="tx1"/>
                </a:solidFill>
              </a:rPr>
              <a:t>Goals conceded, clean sheets, &amp; yellow cards are correlated with appearances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48333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AF0E0918-AB00-4194-A9D5-9AF9B4918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45F56D5-7B9A-49D5-804C-671B3BDC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6004" y="1852043"/>
            <a:ext cx="4605428" cy="352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475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A64-B7B6-46B2-84EB-A483FC1A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84" y="102478"/>
            <a:ext cx="3833906" cy="2183522"/>
          </a:xfrm>
        </p:spPr>
        <p:txBody>
          <a:bodyPr>
            <a:normAutofit/>
          </a:bodyPr>
          <a:lstStyle/>
          <a:p>
            <a:r>
              <a:rPr lang="en-US"/>
              <a:t>How to Identify Player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144B-13F4-4451-AA40-BB9FDCC0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55" y="259496"/>
            <a:ext cx="7558520" cy="3906104"/>
          </a:xfrm>
        </p:spPr>
        <p:txBody>
          <a:bodyPr numCol="2">
            <a:normAutofit fontScale="92500"/>
          </a:bodyPr>
          <a:lstStyle/>
          <a:p>
            <a:r>
              <a:rPr lang="en-US" sz="1800" i="1"/>
              <a:t>K</a:t>
            </a:r>
            <a:r>
              <a:rPr lang="en-US" sz="1800"/>
              <a:t>-means++ Clustering</a:t>
            </a:r>
          </a:p>
          <a:p>
            <a:pPr lvl="1"/>
            <a:r>
              <a:rPr lang="en-US" sz="1600" i="1"/>
              <a:t>Centroid Based Clustering</a:t>
            </a:r>
          </a:p>
          <a:p>
            <a:pPr lvl="1"/>
            <a:r>
              <a:rPr lang="en-US" sz="1600" i="1"/>
              <a:t>Initialize by choosing a random centroid, then identify other centroids by maximizing the distance between clusters</a:t>
            </a:r>
          </a:p>
          <a:p>
            <a:pPr lvl="1"/>
            <a:r>
              <a:rPr lang="en-US" sz="1600" i="1"/>
              <a:t>Iteratively calculate the mean of the cluster, then adjust the centroid until the mean is constant across iterations</a:t>
            </a:r>
          </a:p>
          <a:p>
            <a:pPr lvl="1"/>
            <a:r>
              <a:rPr lang="en-US" sz="1600" i="1"/>
              <a:t>Higher quality results: initialization dispersed across the domain relative to a randomized initialization of a vanilla k-means algorithm</a:t>
            </a:r>
          </a:p>
          <a:p>
            <a:r>
              <a:rPr lang="en-US" sz="1800" i="1"/>
              <a:t>Features:</a:t>
            </a:r>
          </a:p>
          <a:p>
            <a:pPr lvl="1"/>
            <a:r>
              <a:rPr lang="en-US" sz="1600" i="1"/>
              <a:t>Appearances</a:t>
            </a:r>
          </a:p>
          <a:p>
            <a:pPr lvl="1"/>
            <a:r>
              <a:rPr lang="en-US" sz="1600" i="1"/>
              <a:t>Assists</a:t>
            </a:r>
          </a:p>
          <a:p>
            <a:pPr lvl="1"/>
            <a:r>
              <a:rPr lang="en-US" sz="1600" i="1"/>
              <a:t>Goals scored</a:t>
            </a:r>
          </a:p>
          <a:p>
            <a:pPr lvl="1"/>
            <a:r>
              <a:rPr lang="en-US" sz="1600" i="1"/>
              <a:t>Goals conceded</a:t>
            </a:r>
          </a:p>
          <a:p>
            <a:pPr lvl="1"/>
            <a:r>
              <a:rPr lang="en-US" sz="1600" i="1"/>
              <a:t>Clean sheets</a:t>
            </a:r>
          </a:p>
          <a:p>
            <a:pPr lvl="1"/>
            <a:r>
              <a:rPr lang="en-US" sz="1600" i="1"/>
              <a:t>Yellow cards</a:t>
            </a:r>
          </a:p>
          <a:p>
            <a:pPr lvl="1"/>
            <a:r>
              <a:rPr lang="en-US" sz="1600" i="1"/>
              <a:t>Market Value</a:t>
            </a:r>
          </a:p>
          <a:p>
            <a:r>
              <a:rPr lang="en-US" sz="1800" i="1"/>
              <a:t>Three Clusters</a:t>
            </a:r>
          </a:p>
          <a:p>
            <a:pPr lvl="1"/>
            <a:r>
              <a:rPr lang="en-US" sz="1600" i="1"/>
              <a:t>Gold, Silver, &amp; Bronze tiers</a:t>
            </a:r>
          </a:p>
        </p:txBody>
      </p:sp>
      <p:pic>
        <p:nvPicPr>
          <p:cNvPr id="5122" name="Picture 2" descr="Understanding K-Means Clustering: Hands-on Visual Approach | by Ruslan  Brilenkov | Artificial Intelligence in Plain English">
            <a:extLst>
              <a:ext uri="{FF2B5EF4-FFF2-40B4-BE49-F238E27FC236}">
                <a16:creationId xmlns:a16="http://schemas.microsoft.com/office/drawing/2014/main" id="{4A300AC4-24EC-4E32-A72F-8A820AD0CB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572424"/>
            <a:ext cx="4035425" cy="342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rds Guide for FIFA 15 Ultimate Team">
            <a:extLst>
              <a:ext uri="{FF2B5EF4-FFF2-40B4-BE49-F238E27FC236}">
                <a16:creationId xmlns:a16="http://schemas.microsoft.com/office/drawing/2014/main" id="{46C87B64-886C-4B81-9EEA-3824FF3E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4" y="4165601"/>
            <a:ext cx="6554786" cy="25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6496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12883E-84C3-42AD-B34A-4D249825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C5A64-B7B6-46B2-84EB-A483FC1A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678" y="244748"/>
            <a:ext cx="3684644" cy="1608487"/>
          </a:xfrm>
        </p:spPr>
        <p:txBody>
          <a:bodyPr>
            <a:normAutofit/>
          </a:bodyPr>
          <a:lstStyle/>
          <a:p>
            <a:pPr algn="l"/>
            <a:r>
              <a:rPr lang="en-US" sz="3500"/>
              <a:t>How to Correct for Season &amp; Position?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E4903-32AF-449E-AFAB-3DFA00E1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81975" cy="62916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A28D78-0305-4DA2-A78C-EF9ADD366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144B-13F4-4451-AA40-BB9FDCC0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665" y="2445515"/>
            <a:ext cx="3684644" cy="2342784"/>
          </a:xfrm>
        </p:spPr>
        <p:txBody>
          <a:bodyPr>
            <a:normAutofit/>
          </a:bodyPr>
          <a:lstStyle/>
          <a:p>
            <a:r>
              <a:rPr lang="en-US" i="1"/>
              <a:t>Partition Data Set by Season</a:t>
            </a:r>
          </a:p>
          <a:p>
            <a:pPr lvl="1"/>
            <a:r>
              <a:rPr lang="en-US" i="1"/>
              <a:t> Game Progression</a:t>
            </a:r>
          </a:p>
          <a:p>
            <a:pPr lvl="1"/>
            <a:r>
              <a:rPr lang="en-US" i="1"/>
              <a:t>Off Season Transfers</a:t>
            </a:r>
          </a:p>
          <a:p>
            <a:pPr lvl="1"/>
            <a:r>
              <a:rPr lang="en-US" i="1"/>
              <a:t>League Bolstering</a:t>
            </a:r>
          </a:p>
          <a:p>
            <a:r>
              <a:rPr lang="en-US" i="1"/>
              <a:t>Partition Data Set by Position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C5B7347-E281-4E2C-A95E-6A4A2631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9169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392D-B9BF-43B1-87CB-8B9A38C8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833906" cy="2586182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Are Forwards &amp; Midfielders Similar?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CD14-D20A-4C3E-9FD3-C2CE4438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963" y="41901"/>
            <a:ext cx="6248398" cy="3110874"/>
          </a:xfrm>
        </p:spPr>
        <p:txBody>
          <a:bodyPr/>
          <a:lstStyle/>
          <a:p>
            <a:r>
              <a:rPr lang="en-US" i="1"/>
              <a:t>x</a:t>
            </a:r>
            <a:r>
              <a:rPr lang="en-US"/>
              <a:t>  represents midfielders &amp; </a:t>
            </a:r>
            <a:r>
              <a:rPr lang="en-US" i="1"/>
              <a:t>o</a:t>
            </a:r>
            <a:r>
              <a:rPr lang="en-US"/>
              <a:t> exhibits forwards</a:t>
            </a:r>
          </a:p>
          <a:p>
            <a:r>
              <a:rPr lang="en-US" i="1"/>
              <a:t>Key Findings:</a:t>
            </a:r>
          </a:p>
          <a:p>
            <a:pPr lvl="1"/>
            <a:r>
              <a:rPr lang="en-US" i="1"/>
              <a:t>Upper tier Gold Midfielder contribute the same expected goal count as a Gold Forward</a:t>
            </a:r>
          </a:p>
          <a:p>
            <a:pPr lvl="1"/>
            <a:r>
              <a:rPr lang="en-US" i="1"/>
              <a:t>Forwards rarely contribute the number of assists midfielders provide</a:t>
            </a:r>
          </a:p>
          <a:p>
            <a:pPr lvl="1"/>
            <a:r>
              <a:rPr lang="en-US" i="1"/>
              <a:t>All teams possess Bronze players regardless of league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63952-132A-4C67-9B88-0C0A3021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3152775"/>
            <a:ext cx="6610350" cy="3705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149CF-58FE-4984-B025-59B37A97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75"/>
            <a:ext cx="55816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3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9C9DF7-74C8-4F5C-B5B7-4E51ECE21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AECB2-5FAA-40E2-828E-A5935299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2"/>
                </a:solidFill>
              </a:rPr>
              <a:t>Are Goalkeepers &amp; Defenders Similar?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90CCA-C2FA-41B1-AE81-67DC467E3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53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7AA7-03F8-4F78-BBC9-07A4563D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5"/>
            <a:ext cx="6248398" cy="293193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Gold Goalkeepers outperform Gold Defenders</a:t>
            </a:r>
          </a:p>
          <a:p>
            <a:r>
              <a:rPr lang="en-US">
                <a:solidFill>
                  <a:schemeClr val="bg2"/>
                </a:solidFill>
              </a:rPr>
              <a:t>Gold Goalkeepers are scarcer than Gold Defenders</a:t>
            </a:r>
          </a:p>
          <a:p>
            <a:r>
              <a:rPr lang="en-US">
                <a:solidFill>
                  <a:schemeClr val="bg2"/>
                </a:solidFill>
              </a:rPr>
              <a:t>Silver Goalkeepers outperform Silver Defenders</a:t>
            </a:r>
          </a:p>
          <a:p>
            <a:r>
              <a:rPr lang="en-US">
                <a:solidFill>
                  <a:schemeClr val="bg2"/>
                </a:solidFill>
              </a:rPr>
              <a:t>Bronze Goalkeepers &amp; Defenders contribute roughly congruent clean sheets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1967EE5-2075-4573-AE19-C4D28E276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icture containing text, watercraft, sailing vessel&#10;&#10;Description automatically generated">
            <a:extLst>
              <a:ext uri="{FF2B5EF4-FFF2-40B4-BE49-F238E27FC236}">
                <a16:creationId xmlns:a16="http://schemas.microsoft.com/office/drawing/2014/main" id="{34A459C9-7E87-47ED-9AA3-E1AC3DC81A1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972133"/>
            <a:ext cx="3681275" cy="4587258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353A75-FFE1-403B-BAAC-E7CB1DC77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98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ylfaen">
      <a:majorFont>
        <a:latin typeface="Sylfaen"/>
        <a:ea typeface=""/>
        <a:cs typeface=""/>
      </a:majorFont>
      <a:minorFont>
        <a:latin typeface="Sylfaen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Headlines</vt:lpstr>
      <vt:lpstr>Designing the Optimal Lineup in English Premier League Football </vt:lpstr>
      <vt:lpstr>Why do Managers Care About Team Composition?</vt:lpstr>
      <vt:lpstr>Why do Managers Care About Team Composition?</vt:lpstr>
      <vt:lpstr>Does Money Impact League Position?</vt:lpstr>
      <vt:lpstr>What Features Determine a Player Tier?</vt:lpstr>
      <vt:lpstr>How to Identify Player Type?</vt:lpstr>
      <vt:lpstr>How to Correct for Season &amp; Position? </vt:lpstr>
      <vt:lpstr>Are Forwards &amp; Midfielders Similar?</vt:lpstr>
      <vt:lpstr>Are Goalkeepers &amp; Defenders Similar?</vt:lpstr>
      <vt:lpstr>What Separates Top-Flight &amp; Relegation Class Clubs?</vt:lpstr>
      <vt:lpstr>How Do Top-Flight &amp; Relegation Clubs Play?</vt:lpstr>
      <vt:lpstr>How Similar are Top-Flight &amp; Relegation Class Clubs?</vt:lpstr>
      <vt:lpstr>What are the Key Points?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the Optimal Lineup in English Premier League Football </dc:title>
  <dc:creator>Derek Caramella</dc:creator>
  <cp:revision>1</cp:revision>
  <dcterms:created xsi:type="dcterms:W3CDTF">2021-11-23T13:28:35Z</dcterms:created>
  <dcterms:modified xsi:type="dcterms:W3CDTF">2021-12-02T15:39:00Z</dcterms:modified>
</cp:coreProperties>
</file>